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6206CF3" w14:textId="5B821553" w:rsidR="0018147D" w:rsidRPr="00271898" w:rsidRDefault="0018147D" w:rsidP="006837C4"/>
    <w:p w14:paraId="2842D705" w14:textId="2383A042" w:rsidR="008F5024" w:rsidRDefault="00D44EBC" w:rsidP="00D44EBC">
      <w:pPr>
        <w:rPr>
          <w:rFonts w:asciiTheme="minorHAnsi" w:hAnsiTheme="minorHAnsi"/>
        </w:rPr>
      </w:pPr>
      <w:r w:rsidRPr="00271898">
        <w:rPr>
          <w:rFonts w:asciiTheme="minorHAnsi" w:hAnsiTheme="minorHAnsi"/>
        </w:rPr>
        <w:t xml:space="preserve">Vpisna številka: </w:t>
      </w:r>
      <w:sdt>
        <w:sdtPr>
          <w:rPr>
            <w:rFonts w:asciiTheme="minorHAnsi" w:hAnsiTheme="minorHAnsi"/>
          </w:rPr>
          <w:id w:val="1088652468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</w:rPr>
            <w:t>______________________</w:t>
          </w:r>
        </w:sdtContent>
      </w:sdt>
    </w:p>
    <w:p w14:paraId="28F7836F" w14:textId="77777777" w:rsidR="00E724E3" w:rsidRPr="00271898" w:rsidRDefault="00E724E3" w:rsidP="00D44EBC">
      <w:pPr>
        <w:rPr>
          <w:rFonts w:asciiTheme="minorHAnsi" w:hAnsiTheme="minorHAnsi"/>
        </w:rPr>
      </w:pPr>
    </w:p>
    <w:p w14:paraId="2310EF62" w14:textId="7C8EE803" w:rsidR="00D44EBC" w:rsidRDefault="008F5024" w:rsidP="00D44EBC">
      <w:pPr>
        <w:jc w:val="center"/>
        <w:rPr>
          <w:rFonts w:asciiTheme="minorHAnsi" w:hAnsiTheme="minorHAnsi"/>
          <w:b/>
        </w:rPr>
      </w:pPr>
      <w:r w:rsidRPr="00271898">
        <w:rPr>
          <w:rFonts w:asciiTheme="minorHAnsi" w:hAnsiTheme="minorHAnsi"/>
          <w:b/>
        </w:rPr>
        <w:t>POTRDILO ZA</w:t>
      </w:r>
      <w:r w:rsidR="00C57997" w:rsidRPr="00271898">
        <w:rPr>
          <w:rFonts w:asciiTheme="minorHAnsi" w:hAnsiTheme="minorHAnsi"/>
          <w:b/>
        </w:rPr>
        <w:t xml:space="preserve"> </w:t>
      </w:r>
      <w:r w:rsidR="00D44EBC" w:rsidRPr="00271898">
        <w:rPr>
          <w:rFonts w:asciiTheme="minorHAnsi" w:hAnsiTheme="minorHAnsi"/>
          <w:b/>
        </w:rPr>
        <w:t xml:space="preserve"> </w:t>
      </w:r>
      <w:r w:rsidR="001E353E" w:rsidRPr="00271898">
        <w:rPr>
          <w:rFonts w:asciiTheme="minorHAnsi" w:hAnsiTheme="minorHAnsi"/>
          <w:b/>
        </w:rPr>
        <w:t>PROSTOIZBIRNI PREDMET</w:t>
      </w:r>
      <w:r w:rsidR="00412D19" w:rsidRPr="00271898">
        <w:rPr>
          <w:rFonts w:asciiTheme="minorHAnsi" w:hAnsiTheme="minorHAnsi"/>
          <w:b/>
        </w:rPr>
        <w:t xml:space="preserve"> </w:t>
      </w:r>
      <w:r w:rsidRPr="00271898">
        <w:rPr>
          <w:rFonts w:asciiTheme="minorHAnsi" w:hAnsiTheme="minorHAnsi"/>
          <w:b/>
        </w:rPr>
        <w:t>-</w:t>
      </w:r>
      <w:r w:rsidR="00412D19" w:rsidRPr="00271898">
        <w:rPr>
          <w:rFonts w:asciiTheme="minorHAnsi" w:hAnsiTheme="minorHAnsi"/>
          <w:b/>
        </w:rPr>
        <w:t xml:space="preserve"> IZBIRNI PREDMET XI</w:t>
      </w:r>
    </w:p>
    <w:p w14:paraId="6B97234C" w14:textId="2EDB42DC" w:rsidR="000552BF" w:rsidRPr="00271898" w:rsidRDefault="000552BF" w:rsidP="00D44EBC">
      <w:pPr>
        <w:jc w:val="center"/>
        <w:rPr>
          <w:rFonts w:asciiTheme="minorHAnsi" w:hAnsiTheme="minorHAnsi"/>
          <w:b/>
        </w:rPr>
      </w:pPr>
      <w:r>
        <w:rPr>
          <w:rFonts w:asciiTheme="minorHAnsi" w:hAnsiTheme="minorHAnsi"/>
          <w:b/>
        </w:rPr>
        <w:t>EMAG DENTALNA MEDICINA</w:t>
      </w:r>
    </w:p>
    <w:p w14:paraId="5BBC5865" w14:textId="36FAEE66" w:rsidR="00D44EBC" w:rsidRPr="00271898" w:rsidRDefault="00D44EBC" w:rsidP="0004017B">
      <w:pPr>
        <w:spacing w:after="0" w:line="360" w:lineRule="auto"/>
        <w:rPr>
          <w:rFonts w:asciiTheme="minorHAnsi" w:hAnsiTheme="minorHAnsi"/>
          <w:b/>
        </w:rPr>
      </w:pPr>
    </w:p>
    <w:p w14:paraId="08595473" w14:textId="48A434D3" w:rsidR="00271898" w:rsidRPr="00271898" w:rsidRDefault="00271898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</w:rPr>
      </w:pPr>
    </w:p>
    <w:p w14:paraId="6397F3B4" w14:textId="0FB2CFB5" w:rsidR="00D44EBC" w:rsidRPr="00271898" w:rsidRDefault="00D44EBC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</w:rPr>
      </w:pPr>
      <w:r w:rsidRPr="00271898">
        <w:rPr>
          <w:rFonts w:asciiTheme="minorHAnsi" w:hAnsiTheme="minorHAnsi"/>
        </w:rPr>
        <w:t xml:space="preserve">Podpisani/a  </w:t>
      </w:r>
      <w:sdt>
        <w:sdtPr>
          <w:rPr>
            <w:rFonts w:asciiTheme="minorHAnsi" w:hAnsiTheme="minorHAnsi"/>
          </w:rPr>
          <w:id w:val="-1280487241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</w:rPr>
            <w:t>___________________________________________</w:t>
          </w:r>
          <w:r w:rsidR="0018147D">
            <w:rPr>
              <w:rFonts w:asciiTheme="minorHAnsi" w:hAnsiTheme="minorHAnsi"/>
            </w:rPr>
            <w:t>___________</w:t>
          </w:r>
          <w:r w:rsidRPr="00271898">
            <w:rPr>
              <w:rFonts w:asciiTheme="minorHAnsi" w:hAnsiTheme="minorHAnsi"/>
            </w:rPr>
            <w:t>________________________</w:t>
          </w:r>
        </w:sdtContent>
      </w:sdt>
    </w:p>
    <w:p w14:paraId="63E941C3" w14:textId="580B2903" w:rsidR="0083121F" w:rsidRPr="00271898" w:rsidRDefault="00D44EBC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</w:rPr>
      </w:pPr>
      <w:r w:rsidRPr="00271898">
        <w:rPr>
          <w:rFonts w:asciiTheme="minorHAnsi" w:hAnsiTheme="minorHAnsi"/>
        </w:rPr>
        <w:t xml:space="preserve">študent/ka </w:t>
      </w:r>
      <w:r w:rsidR="001E353E" w:rsidRPr="00271898">
        <w:rPr>
          <w:rFonts w:asciiTheme="minorHAnsi" w:hAnsiTheme="minorHAnsi"/>
        </w:rPr>
        <w:t xml:space="preserve">6. </w:t>
      </w:r>
      <w:r w:rsidRPr="00271898">
        <w:rPr>
          <w:rFonts w:asciiTheme="minorHAnsi" w:hAnsiTheme="minorHAnsi"/>
        </w:rPr>
        <w:t xml:space="preserve">letnika </w:t>
      </w:r>
      <w:r w:rsidR="001E353E" w:rsidRPr="00271898">
        <w:rPr>
          <w:rFonts w:asciiTheme="minorHAnsi" w:hAnsiTheme="minorHAnsi"/>
        </w:rPr>
        <w:t xml:space="preserve">EMAG </w:t>
      </w:r>
      <w:r w:rsidRPr="00271898">
        <w:rPr>
          <w:rFonts w:asciiTheme="minorHAnsi" w:hAnsiTheme="minorHAnsi"/>
        </w:rPr>
        <w:t>študijskega programa »</w:t>
      </w:r>
      <w:r w:rsidR="000552BF">
        <w:rPr>
          <w:rFonts w:asciiTheme="minorHAnsi" w:hAnsiTheme="minorHAnsi"/>
        </w:rPr>
        <w:t>Dentalna</w:t>
      </w:r>
      <w:r w:rsidR="000552BF" w:rsidRPr="00271898">
        <w:rPr>
          <w:rFonts w:asciiTheme="minorHAnsi" w:hAnsiTheme="minorHAnsi"/>
        </w:rPr>
        <w:t xml:space="preserve"> </w:t>
      </w:r>
      <w:r w:rsidRPr="00271898">
        <w:rPr>
          <w:rFonts w:asciiTheme="minorHAnsi" w:hAnsiTheme="minorHAnsi"/>
        </w:rPr>
        <w:t xml:space="preserve">medicina« na MF UM </w:t>
      </w:r>
      <w:r w:rsidR="008F5024" w:rsidRPr="00271898">
        <w:rPr>
          <w:rFonts w:asciiTheme="minorHAnsi" w:hAnsiTheme="minorHAnsi"/>
        </w:rPr>
        <w:t>sem</w:t>
      </w:r>
      <w:r w:rsidRPr="00271898">
        <w:rPr>
          <w:rFonts w:asciiTheme="minorHAnsi" w:hAnsiTheme="minorHAnsi"/>
        </w:rPr>
        <w:t xml:space="preserve"> v študijskem letu </w:t>
      </w:r>
      <w:sdt>
        <w:sdtPr>
          <w:rPr>
            <w:rFonts w:asciiTheme="minorHAnsi" w:hAnsiTheme="minorHAnsi"/>
          </w:rPr>
          <w:id w:val="1960218187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</w:rPr>
            <w:t>________</w:t>
          </w:r>
        </w:sdtContent>
      </w:sdt>
      <w:r w:rsidR="00271898" w:rsidRPr="00271898">
        <w:rPr>
          <w:rFonts w:asciiTheme="minorHAnsi" w:hAnsiTheme="minorHAnsi"/>
        </w:rPr>
        <w:t xml:space="preserve"> /</w:t>
      </w:r>
      <w:sdt>
        <w:sdtPr>
          <w:rPr>
            <w:rFonts w:asciiTheme="minorHAnsi" w:hAnsiTheme="minorHAnsi"/>
          </w:rPr>
          <w:id w:val="69857886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</w:rPr>
            <w:t>__________</w:t>
          </w:r>
        </w:sdtContent>
      </w:sdt>
      <w:r w:rsidRPr="00271898">
        <w:rPr>
          <w:rFonts w:asciiTheme="minorHAnsi" w:hAnsiTheme="minorHAnsi"/>
        </w:rPr>
        <w:t xml:space="preserve"> </w:t>
      </w:r>
      <w:r w:rsidR="001E353E" w:rsidRPr="00271898">
        <w:rPr>
          <w:rFonts w:asciiTheme="minorHAnsi" w:hAnsiTheme="minorHAnsi"/>
        </w:rPr>
        <w:t>opravljal</w:t>
      </w:r>
      <w:r w:rsidR="000552BF">
        <w:rPr>
          <w:rFonts w:asciiTheme="minorHAnsi" w:hAnsiTheme="minorHAnsi"/>
        </w:rPr>
        <w:t>/a</w:t>
      </w:r>
      <w:r w:rsidR="001E353E" w:rsidRPr="00271898">
        <w:rPr>
          <w:rFonts w:asciiTheme="minorHAnsi" w:hAnsiTheme="minorHAnsi"/>
        </w:rPr>
        <w:t xml:space="preserve"> Prostoizbirni</w:t>
      </w:r>
      <w:r w:rsidR="006B4D9B">
        <w:rPr>
          <w:rFonts w:asciiTheme="minorHAnsi" w:hAnsiTheme="minorHAnsi"/>
        </w:rPr>
        <w:t xml:space="preserve"> </w:t>
      </w:r>
      <w:r w:rsidR="001E353E" w:rsidRPr="00271898">
        <w:rPr>
          <w:rFonts w:asciiTheme="minorHAnsi" w:hAnsiTheme="minorHAnsi"/>
        </w:rPr>
        <w:t>predmet -</w:t>
      </w:r>
      <w:r w:rsidR="008F5024" w:rsidRPr="00271898">
        <w:rPr>
          <w:rFonts w:asciiTheme="minorHAnsi" w:hAnsiTheme="minorHAnsi"/>
        </w:rPr>
        <w:t xml:space="preserve"> </w:t>
      </w:r>
      <w:r w:rsidR="001E353E" w:rsidRPr="00271898">
        <w:rPr>
          <w:rFonts w:asciiTheme="minorHAnsi" w:hAnsiTheme="minorHAnsi"/>
        </w:rPr>
        <w:t>Izbirni predmet XI</w:t>
      </w:r>
      <w:r w:rsidR="009262A4" w:rsidRPr="00271898">
        <w:rPr>
          <w:rFonts w:asciiTheme="minorHAnsi" w:hAnsiTheme="minorHAnsi"/>
        </w:rPr>
        <w:t xml:space="preserve"> v obsegu </w:t>
      </w:r>
      <w:r w:rsidR="001E353E" w:rsidRPr="00271898">
        <w:rPr>
          <w:rFonts w:asciiTheme="minorHAnsi" w:hAnsiTheme="minorHAnsi"/>
        </w:rPr>
        <w:t xml:space="preserve">180 ur, </w:t>
      </w:r>
      <w:r w:rsidR="0083121F" w:rsidRPr="00271898">
        <w:rPr>
          <w:rFonts w:asciiTheme="minorHAnsi" w:hAnsiTheme="minorHAnsi"/>
        </w:rPr>
        <w:t>6 ECTS</w:t>
      </w:r>
      <w:r w:rsidR="000552BF">
        <w:rPr>
          <w:rFonts w:asciiTheme="minorHAnsi" w:hAnsiTheme="minorHAnsi"/>
        </w:rPr>
        <w:t>,</w:t>
      </w:r>
      <w:r w:rsidR="0083121F" w:rsidRPr="00271898">
        <w:rPr>
          <w:rFonts w:asciiTheme="minorHAnsi" w:hAnsiTheme="minorHAnsi"/>
        </w:rPr>
        <w:t xml:space="preserve"> </w:t>
      </w:r>
      <w:r w:rsidR="009262A4" w:rsidRPr="00271898">
        <w:rPr>
          <w:rFonts w:asciiTheme="minorHAnsi" w:hAnsiTheme="minorHAnsi"/>
        </w:rPr>
        <w:t xml:space="preserve">v </w:t>
      </w:r>
      <w:r w:rsidR="00F316F0" w:rsidRPr="00271898">
        <w:rPr>
          <w:rFonts w:asciiTheme="minorHAnsi" w:hAnsiTheme="minorHAnsi"/>
        </w:rPr>
        <w:t>terminu od</w:t>
      </w:r>
      <w:r w:rsidR="0018147D">
        <w:rPr>
          <w:rFonts w:asciiTheme="minorHAnsi" w:hAnsiTheme="minorHAnsi"/>
        </w:rPr>
        <w:t xml:space="preserve"> </w:t>
      </w:r>
      <w:sdt>
        <w:sdtPr>
          <w:rPr>
            <w:rFonts w:asciiTheme="minorHAnsi" w:hAnsiTheme="minorHAnsi"/>
          </w:rPr>
          <w:id w:val="-1995795254"/>
          <w:placeholder>
            <w:docPart w:val="DefaultPlaceholder_-1854013440"/>
          </w:placeholder>
        </w:sdtPr>
        <w:sdtContent>
          <w:r w:rsidR="00F316F0" w:rsidRPr="00271898">
            <w:rPr>
              <w:rFonts w:asciiTheme="minorHAnsi" w:hAnsiTheme="minorHAnsi"/>
            </w:rPr>
            <w:t>_____</w:t>
          </w:r>
          <w:r w:rsidR="0018147D">
            <w:rPr>
              <w:rFonts w:asciiTheme="minorHAnsi" w:hAnsiTheme="minorHAnsi"/>
            </w:rPr>
            <w:t>_____</w:t>
          </w:r>
          <w:r w:rsidR="00F316F0" w:rsidRPr="00271898">
            <w:rPr>
              <w:rFonts w:asciiTheme="minorHAnsi" w:hAnsiTheme="minorHAnsi"/>
            </w:rPr>
            <w:t>_</w:t>
          </w:r>
          <w:r w:rsidR="0018147D">
            <w:rPr>
              <w:rFonts w:asciiTheme="minorHAnsi" w:hAnsiTheme="minorHAnsi"/>
            </w:rPr>
            <w:t>___</w:t>
          </w:r>
          <w:r w:rsidR="00F316F0" w:rsidRPr="00271898">
            <w:rPr>
              <w:rFonts w:asciiTheme="minorHAnsi" w:hAnsiTheme="minorHAnsi"/>
            </w:rPr>
            <w:t>______</w:t>
          </w:r>
        </w:sdtContent>
      </w:sdt>
      <w:r w:rsidR="00F316F0" w:rsidRPr="00271898">
        <w:rPr>
          <w:rFonts w:asciiTheme="minorHAnsi" w:hAnsiTheme="minorHAnsi"/>
        </w:rPr>
        <w:t xml:space="preserve"> do </w:t>
      </w:r>
      <w:sdt>
        <w:sdtPr>
          <w:rPr>
            <w:rFonts w:asciiTheme="minorHAnsi" w:hAnsiTheme="minorHAnsi"/>
          </w:rPr>
          <w:id w:val="-1471200955"/>
          <w:placeholder>
            <w:docPart w:val="DefaultPlaceholder_-1854013440"/>
          </w:placeholder>
        </w:sdtPr>
        <w:sdtContent>
          <w:r w:rsidR="00F316F0" w:rsidRPr="00271898">
            <w:rPr>
              <w:rFonts w:asciiTheme="minorHAnsi" w:hAnsiTheme="minorHAnsi"/>
            </w:rPr>
            <w:t>____</w:t>
          </w:r>
          <w:r w:rsidR="00271898" w:rsidRPr="00271898">
            <w:rPr>
              <w:rFonts w:asciiTheme="minorHAnsi" w:hAnsiTheme="minorHAnsi"/>
            </w:rPr>
            <w:t>_</w:t>
          </w:r>
          <w:r w:rsidR="00F316F0" w:rsidRPr="00271898">
            <w:rPr>
              <w:rFonts w:asciiTheme="minorHAnsi" w:hAnsiTheme="minorHAnsi"/>
            </w:rPr>
            <w:t>__</w:t>
          </w:r>
          <w:r w:rsidR="0018147D">
            <w:rPr>
              <w:rFonts w:asciiTheme="minorHAnsi" w:hAnsiTheme="minorHAnsi"/>
            </w:rPr>
            <w:t>_________</w:t>
          </w:r>
          <w:r w:rsidR="00F316F0" w:rsidRPr="00271898">
            <w:rPr>
              <w:rFonts w:asciiTheme="minorHAnsi" w:hAnsiTheme="minorHAnsi"/>
            </w:rPr>
            <w:t>_____</w:t>
          </w:r>
        </w:sdtContent>
      </w:sdt>
      <w:r w:rsidR="00F316F0" w:rsidRPr="00271898">
        <w:rPr>
          <w:rFonts w:asciiTheme="minorHAnsi" w:hAnsiTheme="minorHAnsi"/>
        </w:rPr>
        <w:t xml:space="preserve">  v </w:t>
      </w:r>
      <w:r w:rsidR="009262A4" w:rsidRPr="00271898">
        <w:rPr>
          <w:rFonts w:asciiTheme="minorHAnsi" w:hAnsiTheme="minorHAnsi"/>
        </w:rPr>
        <w:t>ustanov</w:t>
      </w:r>
      <w:r w:rsidR="00F316F0" w:rsidRPr="00271898">
        <w:rPr>
          <w:rFonts w:asciiTheme="minorHAnsi" w:hAnsiTheme="minorHAnsi"/>
        </w:rPr>
        <w:t>i (naziv</w:t>
      </w:r>
      <w:r w:rsidR="0018147D">
        <w:rPr>
          <w:rFonts w:asciiTheme="minorHAnsi" w:hAnsiTheme="minorHAnsi"/>
        </w:rPr>
        <w:t xml:space="preserve"> ustanove</w:t>
      </w:r>
      <w:r w:rsidR="009262A4" w:rsidRPr="00271898">
        <w:rPr>
          <w:rFonts w:asciiTheme="minorHAnsi" w:hAnsiTheme="minorHAnsi"/>
        </w:rPr>
        <w:t xml:space="preserve">) </w:t>
      </w:r>
      <w:sdt>
        <w:sdtPr>
          <w:rPr>
            <w:rFonts w:asciiTheme="minorHAnsi" w:hAnsiTheme="minorHAnsi"/>
          </w:rPr>
          <w:id w:val="1471480053"/>
          <w:placeholder>
            <w:docPart w:val="DefaultPlaceholder_-1854013440"/>
          </w:placeholder>
        </w:sdtPr>
        <w:sdtContent>
          <w:r w:rsidR="009262A4" w:rsidRPr="00271898">
            <w:rPr>
              <w:rFonts w:asciiTheme="minorHAnsi" w:hAnsiTheme="minorHAnsi"/>
            </w:rPr>
            <w:t>_____________</w:t>
          </w:r>
          <w:r w:rsidRPr="00271898">
            <w:rPr>
              <w:rFonts w:asciiTheme="minorHAnsi" w:hAnsiTheme="minorHAnsi"/>
            </w:rPr>
            <w:t>______________________________</w:t>
          </w:r>
          <w:r w:rsidR="008F5024" w:rsidRPr="00271898">
            <w:rPr>
              <w:rFonts w:asciiTheme="minorHAnsi" w:hAnsiTheme="minorHAnsi"/>
            </w:rPr>
            <w:t>__</w:t>
          </w:r>
          <w:r w:rsidR="00F316F0" w:rsidRPr="00271898">
            <w:rPr>
              <w:rFonts w:asciiTheme="minorHAnsi" w:hAnsiTheme="minorHAnsi"/>
            </w:rPr>
            <w:t>__________________________________</w:t>
          </w:r>
          <w:r w:rsidR="0018147D">
            <w:rPr>
              <w:rFonts w:asciiTheme="minorHAnsi" w:hAnsiTheme="minorHAnsi"/>
            </w:rPr>
            <w:t>_______</w:t>
          </w:r>
          <w:r w:rsidR="00F316F0" w:rsidRPr="00271898">
            <w:rPr>
              <w:rFonts w:asciiTheme="minorHAnsi" w:hAnsiTheme="minorHAnsi"/>
            </w:rPr>
            <w:t>___</w:t>
          </w:r>
        </w:sdtContent>
      </w:sdt>
    </w:p>
    <w:p w14:paraId="6CE20D33" w14:textId="1085FAAD" w:rsidR="009262A4" w:rsidRPr="00271898" w:rsidRDefault="009262A4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</w:rPr>
      </w:pPr>
      <w:r w:rsidRPr="00271898">
        <w:rPr>
          <w:rFonts w:asciiTheme="minorHAnsi" w:hAnsiTheme="minorHAnsi"/>
        </w:rPr>
        <w:t xml:space="preserve"> Izbrani mentor: </w:t>
      </w:r>
      <w:sdt>
        <w:sdtPr>
          <w:rPr>
            <w:rFonts w:asciiTheme="minorHAnsi" w:hAnsiTheme="minorHAnsi"/>
          </w:rPr>
          <w:id w:val="-35965398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</w:rPr>
            <w:t>_______________________________________________________________</w:t>
          </w:r>
          <w:r w:rsidR="0018147D">
            <w:rPr>
              <w:rFonts w:asciiTheme="minorHAnsi" w:hAnsiTheme="minorHAnsi"/>
            </w:rPr>
            <w:t>______</w:t>
          </w:r>
          <w:r w:rsidRPr="00271898">
            <w:rPr>
              <w:rFonts w:asciiTheme="minorHAnsi" w:hAnsiTheme="minorHAnsi"/>
            </w:rPr>
            <w:t>______</w:t>
          </w:r>
        </w:sdtContent>
      </w:sdt>
    </w:p>
    <w:p w14:paraId="69FED21D" w14:textId="6FCF918A" w:rsidR="00E724E3" w:rsidRPr="00E724E3" w:rsidRDefault="00E724E3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  <w:sz w:val="16"/>
          <w:szCs w:val="16"/>
        </w:rPr>
      </w:pPr>
      <w:r>
        <w:rPr>
          <w:rFonts w:asciiTheme="minorHAnsi" w:hAnsiTheme="minorHAnsi"/>
        </w:rPr>
        <w:tab/>
      </w:r>
      <w:r>
        <w:rPr>
          <w:rFonts w:asciiTheme="minorHAnsi" w:hAnsiTheme="minorHAnsi"/>
        </w:rPr>
        <w:tab/>
      </w:r>
      <w:r>
        <w:rPr>
          <w:rFonts w:asciiTheme="minorHAnsi" w:hAnsiTheme="minorHAnsi"/>
        </w:rPr>
        <w:tab/>
      </w:r>
      <w:r>
        <w:rPr>
          <w:rFonts w:asciiTheme="minorHAnsi" w:hAnsiTheme="minorHAnsi"/>
        </w:rPr>
        <w:tab/>
      </w:r>
      <w:r>
        <w:rPr>
          <w:rFonts w:asciiTheme="minorHAnsi" w:hAnsiTheme="minorHAnsi"/>
        </w:rPr>
        <w:tab/>
      </w:r>
      <w:r w:rsidRPr="00E724E3">
        <w:rPr>
          <w:rFonts w:asciiTheme="minorHAnsi" w:hAnsiTheme="minorHAnsi"/>
          <w:sz w:val="16"/>
          <w:szCs w:val="16"/>
        </w:rPr>
        <w:t>(ime, priimek, naziv mentorja)</w:t>
      </w:r>
    </w:p>
    <w:p w14:paraId="46FFD007" w14:textId="096B072C" w:rsidR="00D44EBC" w:rsidRPr="00271898" w:rsidRDefault="009262A4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</w:rPr>
      </w:pPr>
      <w:r w:rsidRPr="00271898">
        <w:rPr>
          <w:rFonts w:asciiTheme="minorHAnsi" w:hAnsiTheme="minorHAnsi"/>
        </w:rPr>
        <w:t>Datum:</w:t>
      </w:r>
      <w:sdt>
        <w:sdtPr>
          <w:rPr>
            <w:rFonts w:asciiTheme="minorHAnsi" w:hAnsiTheme="minorHAnsi"/>
          </w:rPr>
          <w:id w:val="-2086605184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</w:rPr>
            <w:t>_____________</w:t>
          </w:r>
          <w:r w:rsidR="00D44EBC" w:rsidRPr="00271898">
            <w:rPr>
              <w:rFonts w:asciiTheme="minorHAnsi" w:hAnsiTheme="minorHAnsi"/>
            </w:rPr>
            <w:t>_______________</w:t>
          </w:r>
        </w:sdtContent>
      </w:sdt>
      <w:r w:rsidR="00D44EBC" w:rsidRPr="00271898">
        <w:rPr>
          <w:rFonts w:asciiTheme="minorHAnsi" w:hAnsiTheme="minorHAnsi"/>
        </w:rPr>
        <w:t xml:space="preserve">        </w:t>
      </w:r>
      <w:r w:rsidR="00D44EBC" w:rsidRPr="00271898">
        <w:rPr>
          <w:rFonts w:asciiTheme="minorHAnsi" w:hAnsiTheme="minorHAnsi"/>
        </w:rPr>
        <w:tab/>
      </w:r>
      <w:r w:rsidR="0018147D">
        <w:rPr>
          <w:rFonts w:asciiTheme="minorHAnsi" w:hAnsiTheme="minorHAnsi"/>
        </w:rPr>
        <w:t xml:space="preserve">              </w:t>
      </w:r>
      <w:r w:rsidR="00D44EBC" w:rsidRPr="00271898">
        <w:rPr>
          <w:rFonts w:asciiTheme="minorHAnsi" w:hAnsiTheme="minorHAnsi"/>
        </w:rPr>
        <w:t>Podpis</w:t>
      </w:r>
      <w:r w:rsidRPr="00271898">
        <w:rPr>
          <w:rFonts w:asciiTheme="minorHAnsi" w:hAnsiTheme="minorHAnsi"/>
        </w:rPr>
        <w:t xml:space="preserve"> </w:t>
      </w:r>
      <w:r w:rsidR="00D44EBC" w:rsidRPr="00271898">
        <w:rPr>
          <w:rFonts w:asciiTheme="minorHAnsi" w:hAnsiTheme="minorHAnsi"/>
        </w:rPr>
        <w:t>študenta:</w:t>
      </w:r>
      <w:sdt>
        <w:sdtPr>
          <w:rPr>
            <w:rFonts w:asciiTheme="minorHAnsi" w:hAnsiTheme="minorHAnsi"/>
          </w:rPr>
          <w:id w:val="75723053"/>
          <w:placeholder>
            <w:docPart w:val="DefaultPlaceholder_-1854013440"/>
          </w:placeholder>
        </w:sdtPr>
        <w:sdtContent>
          <w:r w:rsidR="00D44EBC" w:rsidRPr="00271898">
            <w:rPr>
              <w:rFonts w:asciiTheme="minorHAnsi" w:hAnsiTheme="minorHAnsi"/>
            </w:rPr>
            <w:t>______________________</w:t>
          </w:r>
          <w:r w:rsidR="008F5024" w:rsidRPr="00271898">
            <w:rPr>
              <w:rFonts w:asciiTheme="minorHAnsi" w:hAnsiTheme="minorHAnsi"/>
            </w:rPr>
            <w:t>_______</w:t>
          </w:r>
          <w:r w:rsidR="00D44EBC" w:rsidRPr="00271898">
            <w:rPr>
              <w:rFonts w:asciiTheme="minorHAnsi" w:hAnsiTheme="minorHAnsi"/>
            </w:rPr>
            <w:t>_</w:t>
          </w:r>
        </w:sdtContent>
      </w:sdt>
    </w:p>
    <w:p w14:paraId="152E7893" w14:textId="685FEC80" w:rsidR="0083121F" w:rsidRDefault="0083121F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  <w:b/>
        </w:rPr>
      </w:pPr>
    </w:p>
    <w:p w14:paraId="4300C90F" w14:textId="59EE65A6" w:rsidR="0018147D" w:rsidRPr="0018147D" w:rsidRDefault="0018147D" w:rsidP="0018147D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center"/>
        <w:rPr>
          <w:rFonts w:asciiTheme="minorHAnsi" w:hAnsiTheme="minorHAnsi"/>
          <w:bCs/>
          <w:sz w:val="18"/>
          <w:szCs w:val="18"/>
        </w:rPr>
      </w:pPr>
      <w:r w:rsidRPr="0018147D">
        <w:rPr>
          <w:rFonts w:asciiTheme="minorHAnsi" w:hAnsiTheme="minorHAnsi"/>
          <w:bCs/>
          <w:sz w:val="18"/>
          <w:szCs w:val="18"/>
        </w:rPr>
        <w:t>(izpolni študent)</w:t>
      </w:r>
    </w:p>
    <w:p w14:paraId="122DA920" w14:textId="77777777" w:rsidR="00271898" w:rsidRPr="00271898" w:rsidRDefault="00271898" w:rsidP="008F5024">
      <w:pPr>
        <w:spacing w:after="0" w:line="360" w:lineRule="auto"/>
        <w:jc w:val="both"/>
        <w:rPr>
          <w:rFonts w:asciiTheme="minorHAnsi" w:hAnsiTheme="minorHAnsi"/>
        </w:rPr>
      </w:pPr>
    </w:p>
    <w:p w14:paraId="1EC18A24" w14:textId="77777777" w:rsidR="00271898" w:rsidRPr="00271898" w:rsidRDefault="00271898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  <w:b/>
        </w:rPr>
      </w:pPr>
    </w:p>
    <w:p w14:paraId="1FA47284" w14:textId="4A483807" w:rsidR="009262A4" w:rsidRPr="00271898" w:rsidRDefault="00C57997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  <w:b/>
        </w:rPr>
      </w:pPr>
      <w:r w:rsidRPr="00271898">
        <w:rPr>
          <w:rFonts w:asciiTheme="minorHAnsi" w:hAnsiTheme="minorHAnsi"/>
          <w:b/>
        </w:rPr>
        <w:t>Spodaj podpisani</w:t>
      </w:r>
      <w:r w:rsidR="009262A4" w:rsidRPr="00271898">
        <w:rPr>
          <w:rFonts w:asciiTheme="minorHAnsi" w:hAnsiTheme="minorHAnsi"/>
          <w:b/>
        </w:rPr>
        <w:t xml:space="preserve"> </w:t>
      </w:r>
      <w:sdt>
        <w:sdtPr>
          <w:rPr>
            <w:rFonts w:asciiTheme="minorHAnsi" w:hAnsiTheme="minorHAnsi"/>
            <w:b/>
          </w:rPr>
          <w:id w:val="-578284559"/>
          <w:placeholder>
            <w:docPart w:val="DefaultPlaceholder_-1854013440"/>
          </w:placeholder>
        </w:sdtPr>
        <w:sdtContent>
          <w:r w:rsidR="009262A4" w:rsidRPr="00271898">
            <w:rPr>
              <w:rFonts w:asciiTheme="minorHAnsi" w:hAnsiTheme="minorHAnsi"/>
              <w:b/>
            </w:rPr>
            <w:t>_________________________________________________________________</w:t>
          </w:r>
          <w:r w:rsidR="0018147D">
            <w:rPr>
              <w:rFonts w:asciiTheme="minorHAnsi" w:hAnsiTheme="minorHAnsi"/>
              <w:b/>
            </w:rPr>
            <w:t>______</w:t>
          </w:r>
          <w:r w:rsidR="009262A4" w:rsidRPr="00271898">
            <w:rPr>
              <w:rFonts w:asciiTheme="minorHAnsi" w:hAnsiTheme="minorHAnsi"/>
              <w:b/>
            </w:rPr>
            <w:t>___</w:t>
          </w:r>
        </w:sdtContent>
      </w:sdt>
    </w:p>
    <w:p w14:paraId="2294D994" w14:textId="436F4BB7" w:rsidR="00E724E3" w:rsidRPr="00E724E3" w:rsidRDefault="00E724E3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  <w:b/>
        </w:rPr>
        <w:tab/>
      </w:r>
      <w:r>
        <w:rPr>
          <w:rFonts w:asciiTheme="minorHAnsi" w:hAnsiTheme="minorHAnsi"/>
          <w:b/>
        </w:rPr>
        <w:tab/>
      </w:r>
      <w:r>
        <w:rPr>
          <w:rFonts w:asciiTheme="minorHAnsi" w:hAnsiTheme="minorHAnsi"/>
          <w:b/>
        </w:rPr>
        <w:tab/>
      </w:r>
      <w:r>
        <w:rPr>
          <w:rFonts w:asciiTheme="minorHAnsi" w:hAnsiTheme="minorHAnsi"/>
          <w:b/>
        </w:rPr>
        <w:tab/>
      </w:r>
      <w:r>
        <w:rPr>
          <w:rFonts w:asciiTheme="minorHAnsi" w:hAnsiTheme="minorHAnsi"/>
          <w:b/>
        </w:rPr>
        <w:tab/>
      </w:r>
      <w:r>
        <w:rPr>
          <w:rFonts w:asciiTheme="minorHAnsi" w:hAnsiTheme="minorHAnsi"/>
          <w:b/>
        </w:rPr>
        <w:tab/>
      </w:r>
      <w:r w:rsidRPr="00E724E3">
        <w:rPr>
          <w:rFonts w:asciiTheme="minorHAnsi" w:hAnsiTheme="minorHAnsi"/>
          <w:b/>
          <w:sz w:val="16"/>
          <w:szCs w:val="16"/>
        </w:rPr>
        <w:t>(ime, priimek, naziv)</w:t>
      </w:r>
    </w:p>
    <w:p w14:paraId="2E31B486" w14:textId="3F313E71" w:rsidR="00C57997" w:rsidRPr="00271898" w:rsidRDefault="009262A4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  <w:b/>
        </w:rPr>
      </w:pPr>
      <w:r w:rsidRPr="00271898">
        <w:rPr>
          <w:rFonts w:asciiTheme="minorHAnsi" w:hAnsiTheme="minorHAnsi"/>
          <w:b/>
        </w:rPr>
        <w:t>izjavljam</w:t>
      </w:r>
      <w:r w:rsidR="00C57997" w:rsidRPr="00271898">
        <w:rPr>
          <w:rFonts w:asciiTheme="minorHAnsi" w:hAnsiTheme="minorHAnsi"/>
          <w:b/>
        </w:rPr>
        <w:t xml:space="preserve">, da </w:t>
      </w:r>
      <w:r w:rsidRPr="00271898">
        <w:rPr>
          <w:rFonts w:asciiTheme="minorHAnsi" w:hAnsiTheme="minorHAnsi"/>
          <w:b/>
        </w:rPr>
        <w:t xml:space="preserve">je </w:t>
      </w:r>
      <w:r w:rsidR="00C57997" w:rsidRPr="00271898">
        <w:rPr>
          <w:rFonts w:asciiTheme="minorHAnsi" w:hAnsiTheme="minorHAnsi"/>
          <w:b/>
        </w:rPr>
        <w:t xml:space="preserve">študent/ka </w:t>
      </w:r>
      <w:sdt>
        <w:sdtPr>
          <w:rPr>
            <w:rFonts w:asciiTheme="minorHAnsi" w:hAnsiTheme="minorHAnsi"/>
            <w:b/>
          </w:rPr>
          <w:id w:val="1635068235"/>
          <w:placeholder>
            <w:docPart w:val="DefaultPlaceholder_-1854013440"/>
          </w:placeholder>
        </w:sdtPr>
        <w:sdtContent>
          <w:r w:rsidR="00C57997" w:rsidRPr="00271898">
            <w:rPr>
              <w:rFonts w:asciiTheme="minorHAnsi" w:hAnsiTheme="minorHAnsi"/>
              <w:b/>
            </w:rPr>
            <w:t>___________________________________________</w:t>
          </w:r>
          <w:r w:rsidRPr="00271898">
            <w:rPr>
              <w:rFonts w:asciiTheme="minorHAnsi" w:hAnsiTheme="minorHAnsi"/>
              <w:b/>
            </w:rPr>
            <w:t>__________</w:t>
          </w:r>
          <w:r w:rsidR="0018147D">
            <w:rPr>
              <w:rFonts w:asciiTheme="minorHAnsi" w:hAnsiTheme="minorHAnsi"/>
              <w:b/>
            </w:rPr>
            <w:t>_______</w:t>
          </w:r>
          <w:r w:rsidRPr="00271898">
            <w:rPr>
              <w:rFonts w:asciiTheme="minorHAnsi" w:hAnsiTheme="minorHAnsi"/>
              <w:b/>
            </w:rPr>
            <w:t>_____</w:t>
          </w:r>
        </w:sdtContent>
      </w:sdt>
      <w:r w:rsidR="0018147D">
        <w:rPr>
          <w:rFonts w:asciiTheme="minorHAnsi" w:hAnsiTheme="minorHAnsi"/>
          <w:b/>
        </w:rPr>
        <w:t>,</w:t>
      </w:r>
    </w:p>
    <w:p w14:paraId="00624056" w14:textId="5F355389" w:rsidR="009262A4" w:rsidRPr="00271898" w:rsidRDefault="009262A4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  <w:b/>
        </w:rPr>
      </w:pPr>
      <w:r w:rsidRPr="00271898">
        <w:rPr>
          <w:rFonts w:asciiTheme="minorHAnsi" w:hAnsiTheme="minorHAnsi"/>
          <w:b/>
        </w:rPr>
        <w:t xml:space="preserve">v terminu od </w:t>
      </w:r>
      <w:sdt>
        <w:sdtPr>
          <w:rPr>
            <w:rFonts w:asciiTheme="minorHAnsi" w:hAnsiTheme="minorHAnsi"/>
            <w:b/>
          </w:rPr>
          <w:id w:val="-1370301255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  <w:b/>
            </w:rPr>
            <w:t>______</w:t>
          </w:r>
          <w:r w:rsidR="008F5024" w:rsidRPr="00271898">
            <w:rPr>
              <w:rFonts w:asciiTheme="minorHAnsi" w:hAnsiTheme="minorHAnsi"/>
              <w:b/>
            </w:rPr>
            <w:t>__</w:t>
          </w:r>
          <w:r w:rsidRPr="00271898">
            <w:rPr>
              <w:rFonts w:asciiTheme="minorHAnsi" w:hAnsiTheme="minorHAnsi"/>
              <w:b/>
            </w:rPr>
            <w:t>_</w:t>
          </w:r>
        </w:sdtContent>
      </w:sdt>
      <w:r w:rsidRPr="00271898">
        <w:rPr>
          <w:rFonts w:asciiTheme="minorHAnsi" w:hAnsiTheme="minorHAnsi"/>
          <w:b/>
        </w:rPr>
        <w:t xml:space="preserve">do </w:t>
      </w:r>
      <w:sdt>
        <w:sdtPr>
          <w:rPr>
            <w:rFonts w:asciiTheme="minorHAnsi" w:hAnsiTheme="minorHAnsi"/>
            <w:b/>
          </w:rPr>
          <w:id w:val="1113703577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  <w:b/>
            </w:rPr>
            <w:t>__________</w:t>
          </w:r>
          <w:r w:rsidR="008F5024" w:rsidRPr="00271898">
            <w:rPr>
              <w:rFonts w:asciiTheme="minorHAnsi" w:hAnsiTheme="minorHAnsi"/>
              <w:b/>
            </w:rPr>
            <w:t>_</w:t>
          </w:r>
        </w:sdtContent>
      </w:sdt>
      <w:r w:rsidR="008F5024" w:rsidRPr="00271898">
        <w:rPr>
          <w:rFonts w:asciiTheme="minorHAnsi" w:hAnsiTheme="minorHAnsi"/>
          <w:b/>
        </w:rPr>
        <w:t xml:space="preserve"> </w:t>
      </w:r>
      <w:r w:rsidRPr="00271898">
        <w:rPr>
          <w:rFonts w:asciiTheme="minorHAnsi" w:hAnsiTheme="minorHAnsi"/>
          <w:b/>
        </w:rPr>
        <w:t>opravil</w:t>
      </w:r>
      <w:r w:rsidR="000552BF">
        <w:rPr>
          <w:rFonts w:asciiTheme="minorHAnsi" w:hAnsiTheme="minorHAnsi"/>
          <w:b/>
        </w:rPr>
        <w:t>/a</w:t>
      </w:r>
      <w:r w:rsidRPr="00271898">
        <w:rPr>
          <w:rFonts w:asciiTheme="minorHAnsi" w:hAnsiTheme="minorHAnsi"/>
          <w:b/>
        </w:rPr>
        <w:t xml:space="preserve"> 180 ur praktikuma pri Prostoizbirnem predmetu </w:t>
      </w:r>
      <w:r w:rsidR="008F5024" w:rsidRPr="00271898">
        <w:rPr>
          <w:rFonts w:asciiTheme="minorHAnsi" w:hAnsiTheme="minorHAnsi"/>
          <w:b/>
        </w:rPr>
        <w:t>-</w:t>
      </w:r>
      <w:r w:rsidRPr="00271898">
        <w:rPr>
          <w:rFonts w:asciiTheme="minorHAnsi" w:hAnsiTheme="minorHAnsi"/>
          <w:b/>
        </w:rPr>
        <w:t xml:space="preserve"> izbirnem predmetu XI</w:t>
      </w:r>
      <w:r w:rsidR="0018147D">
        <w:rPr>
          <w:rFonts w:asciiTheme="minorHAnsi" w:hAnsiTheme="minorHAnsi"/>
          <w:b/>
        </w:rPr>
        <w:t>,</w:t>
      </w:r>
      <w:r w:rsidRPr="00271898">
        <w:rPr>
          <w:rFonts w:asciiTheme="minorHAnsi" w:hAnsiTheme="minorHAnsi"/>
          <w:b/>
        </w:rPr>
        <w:t xml:space="preserve"> </w:t>
      </w:r>
      <w:r w:rsidRPr="00271898">
        <w:rPr>
          <w:rFonts w:asciiTheme="minorHAnsi" w:hAnsiTheme="minorHAnsi"/>
          <w:b/>
          <w:bCs/>
        </w:rPr>
        <w:t xml:space="preserve">v sklopu </w:t>
      </w:r>
      <w:r w:rsidR="008F5024" w:rsidRPr="00271898">
        <w:rPr>
          <w:rFonts w:asciiTheme="minorHAnsi" w:hAnsiTheme="minorHAnsi"/>
          <w:b/>
          <w:bCs/>
        </w:rPr>
        <w:t xml:space="preserve">6. letnika </w:t>
      </w:r>
      <w:r w:rsidRPr="00271898">
        <w:rPr>
          <w:rFonts w:asciiTheme="minorHAnsi" w:hAnsiTheme="minorHAnsi"/>
          <w:b/>
          <w:bCs/>
        </w:rPr>
        <w:t xml:space="preserve">študijskega programa EMAG </w:t>
      </w:r>
      <w:r w:rsidR="000552BF">
        <w:rPr>
          <w:rFonts w:asciiTheme="minorHAnsi" w:hAnsiTheme="minorHAnsi"/>
          <w:b/>
          <w:bCs/>
        </w:rPr>
        <w:t>Dentalna</w:t>
      </w:r>
      <w:r w:rsidR="000552BF" w:rsidRPr="00271898">
        <w:rPr>
          <w:rFonts w:asciiTheme="minorHAnsi" w:hAnsiTheme="minorHAnsi"/>
          <w:b/>
          <w:bCs/>
        </w:rPr>
        <w:t xml:space="preserve"> </w:t>
      </w:r>
      <w:r w:rsidRPr="00271898">
        <w:rPr>
          <w:rFonts w:asciiTheme="minorHAnsi" w:hAnsiTheme="minorHAnsi"/>
          <w:b/>
          <w:bCs/>
        </w:rPr>
        <w:t xml:space="preserve">medicina </w:t>
      </w:r>
      <w:r w:rsidRPr="00271898">
        <w:rPr>
          <w:rFonts w:asciiTheme="minorHAnsi" w:hAnsiTheme="minorHAnsi"/>
          <w:b/>
        </w:rPr>
        <w:t>in se mu</w:t>
      </w:r>
      <w:r w:rsidR="000552BF">
        <w:rPr>
          <w:rFonts w:asciiTheme="minorHAnsi" w:hAnsiTheme="minorHAnsi"/>
          <w:b/>
        </w:rPr>
        <w:t>/ji</w:t>
      </w:r>
      <w:r w:rsidRPr="00271898">
        <w:rPr>
          <w:rFonts w:asciiTheme="minorHAnsi" w:hAnsiTheme="minorHAnsi"/>
          <w:b/>
        </w:rPr>
        <w:t xml:space="preserve"> navedene obveznosti priznajo kot opravljene.</w:t>
      </w:r>
    </w:p>
    <w:p w14:paraId="71C4CA2F" w14:textId="1FB884CC" w:rsidR="00956CB9" w:rsidRDefault="00D44EBC" w:rsidP="00E724E3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both"/>
        <w:rPr>
          <w:rFonts w:asciiTheme="minorHAnsi" w:hAnsiTheme="minorHAnsi"/>
        </w:rPr>
      </w:pPr>
      <w:r w:rsidRPr="00271898">
        <w:rPr>
          <w:rFonts w:asciiTheme="minorHAnsi" w:hAnsiTheme="minorHAnsi"/>
        </w:rPr>
        <w:t xml:space="preserve"> </w:t>
      </w:r>
      <w:r w:rsidR="0083121F" w:rsidRPr="00271898">
        <w:rPr>
          <w:rFonts w:asciiTheme="minorHAnsi" w:hAnsiTheme="minorHAnsi"/>
        </w:rPr>
        <w:t xml:space="preserve"> </w:t>
      </w:r>
    </w:p>
    <w:p w14:paraId="56FEFF10" w14:textId="40D3F801" w:rsidR="009C4376" w:rsidRPr="00271898" w:rsidRDefault="00271898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rPr>
          <w:rFonts w:asciiTheme="minorHAnsi" w:hAnsiTheme="minorHAnsi"/>
        </w:rPr>
      </w:pPr>
      <w:r w:rsidRPr="00271898">
        <w:rPr>
          <w:rFonts w:asciiTheme="minorHAnsi" w:hAnsiTheme="minorHAnsi"/>
        </w:rPr>
        <w:t>Kraj in d</w:t>
      </w:r>
      <w:r w:rsidR="009262A4" w:rsidRPr="00271898">
        <w:rPr>
          <w:rFonts w:asciiTheme="minorHAnsi" w:hAnsiTheme="minorHAnsi"/>
        </w:rPr>
        <w:t xml:space="preserve">atum: </w:t>
      </w:r>
      <w:r w:rsidR="00D44EBC" w:rsidRPr="00271898">
        <w:rPr>
          <w:rFonts w:asciiTheme="minorHAnsi" w:hAnsiTheme="minorHAnsi"/>
        </w:rPr>
        <w:t xml:space="preserve">  </w:t>
      </w:r>
      <w:sdt>
        <w:sdtPr>
          <w:rPr>
            <w:rFonts w:asciiTheme="minorHAnsi" w:hAnsiTheme="minorHAnsi"/>
          </w:rPr>
          <w:id w:val="2011333441"/>
          <w:placeholder>
            <w:docPart w:val="DefaultPlaceholder_-1854013440"/>
          </w:placeholder>
        </w:sdtPr>
        <w:sdtContent>
          <w:r w:rsidR="00D44EBC" w:rsidRPr="00271898">
            <w:rPr>
              <w:rFonts w:asciiTheme="minorHAnsi" w:hAnsiTheme="minorHAnsi"/>
            </w:rPr>
            <w:t>_____</w:t>
          </w:r>
          <w:r w:rsidRPr="00271898">
            <w:rPr>
              <w:rFonts w:asciiTheme="minorHAnsi" w:hAnsiTheme="minorHAnsi"/>
            </w:rPr>
            <w:t>_____</w:t>
          </w:r>
          <w:r w:rsidR="00D44EBC" w:rsidRPr="00271898">
            <w:rPr>
              <w:rFonts w:asciiTheme="minorHAnsi" w:hAnsiTheme="minorHAnsi"/>
            </w:rPr>
            <w:t>___</w:t>
          </w:r>
          <w:r w:rsidRPr="00271898">
            <w:rPr>
              <w:rFonts w:asciiTheme="minorHAnsi" w:hAnsiTheme="minorHAnsi"/>
            </w:rPr>
            <w:t>_</w:t>
          </w:r>
        </w:sdtContent>
      </w:sdt>
      <w:r w:rsidRPr="00271898">
        <w:rPr>
          <w:rFonts w:asciiTheme="minorHAnsi" w:hAnsiTheme="minorHAnsi"/>
        </w:rPr>
        <w:t xml:space="preserve">, </w:t>
      </w:r>
      <w:sdt>
        <w:sdtPr>
          <w:rPr>
            <w:rFonts w:asciiTheme="minorHAnsi" w:hAnsiTheme="minorHAnsi"/>
          </w:rPr>
          <w:id w:val="727571212"/>
          <w:placeholder>
            <w:docPart w:val="DefaultPlaceholder_-1854013440"/>
          </w:placeholder>
        </w:sdtPr>
        <w:sdtContent>
          <w:r w:rsidRPr="00271898">
            <w:rPr>
              <w:rFonts w:asciiTheme="minorHAnsi" w:hAnsiTheme="minorHAnsi"/>
            </w:rPr>
            <w:t>_______</w:t>
          </w:r>
          <w:r w:rsidR="0018147D">
            <w:rPr>
              <w:rFonts w:asciiTheme="minorHAnsi" w:hAnsiTheme="minorHAnsi"/>
            </w:rPr>
            <w:t>____</w:t>
          </w:r>
          <w:r w:rsidRPr="00271898">
            <w:rPr>
              <w:rFonts w:asciiTheme="minorHAnsi" w:hAnsiTheme="minorHAnsi"/>
            </w:rPr>
            <w:t>__</w:t>
          </w:r>
          <w:r w:rsidR="00D44EBC" w:rsidRPr="00271898">
            <w:rPr>
              <w:rFonts w:asciiTheme="minorHAnsi" w:hAnsiTheme="minorHAnsi"/>
            </w:rPr>
            <w:t>_____</w:t>
          </w:r>
        </w:sdtContent>
      </w:sdt>
      <w:r w:rsidR="00D44EBC" w:rsidRPr="00271898">
        <w:rPr>
          <w:rFonts w:asciiTheme="minorHAnsi" w:hAnsiTheme="minorHAnsi"/>
        </w:rPr>
        <w:t xml:space="preserve">                   Podpis : </w:t>
      </w:r>
      <w:sdt>
        <w:sdtPr>
          <w:rPr>
            <w:rFonts w:asciiTheme="minorHAnsi" w:hAnsiTheme="minorHAnsi"/>
          </w:rPr>
          <w:id w:val="1584326575"/>
          <w:placeholder>
            <w:docPart w:val="DefaultPlaceholder_-1854013440"/>
          </w:placeholder>
        </w:sdtPr>
        <w:sdtContent>
          <w:r w:rsidR="00D44EBC" w:rsidRPr="00271898">
            <w:rPr>
              <w:rFonts w:asciiTheme="minorHAnsi" w:hAnsiTheme="minorHAnsi"/>
            </w:rPr>
            <w:t>_________</w:t>
          </w:r>
          <w:r w:rsidR="0018147D">
            <w:rPr>
              <w:rFonts w:asciiTheme="minorHAnsi" w:hAnsiTheme="minorHAnsi"/>
            </w:rPr>
            <w:t>_____</w:t>
          </w:r>
          <w:r w:rsidR="00D44EBC" w:rsidRPr="00271898">
            <w:rPr>
              <w:rFonts w:asciiTheme="minorHAnsi" w:hAnsiTheme="minorHAnsi"/>
            </w:rPr>
            <w:t>_____________</w:t>
          </w:r>
        </w:sdtContent>
      </w:sdt>
      <w:r w:rsidR="00D44EBC" w:rsidRPr="00271898">
        <w:rPr>
          <w:rFonts w:asciiTheme="minorHAnsi" w:hAnsiTheme="minorHAnsi"/>
        </w:rPr>
        <w:t xml:space="preserve">       </w:t>
      </w:r>
    </w:p>
    <w:p w14:paraId="73E99293" w14:textId="1154FCA0" w:rsidR="00C57997" w:rsidRPr="00271898" w:rsidRDefault="00C57997" w:rsidP="00271898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rPr>
          <w:rFonts w:asciiTheme="minorHAnsi" w:hAnsiTheme="minorHAnsi"/>
        </w:rPr>
      </w:pPr>
    </w:p>
    <w:p w14:paraId="39815E56" w14:textId="49857C9D" w:rsidR="00956CB9" w:rsidRPr="0004017B" w:rsidRDefault="009262A4" w:rsidP="0004017B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center"/>
        <w:rPr>
          <w:rFonts w:asciiTheme="minorHAnsi" w:hAnsiTheme="minorHAnsi"/>
        </w:rPr>
      </w:pPr>
      <w:r w:rsidRPr="00271898">
        <w:rPr>
          <w:rFonts w:asciiTheme="minorHAnsi" w:hAnsiTheme="minorHAnsi"/>
        </w:rPr>
        <w:t>Žig:</w:t>
      </w:r>
    </w:p>
    <w:p w14:paraId="1F7D31DD" w14:textId="046C4AFD" w:rsidR="0018147D" w:rsidRPr="0018147D" w:rsidRDefault="0004017B" w:rsidP="0018147D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after="0" w:line="360" w:lineRule="auto"/>
        <w:jc w:val="center"/>
        <w:rPr>
          <w:rFonts w:asciiTheme="minorHAnsi" w:hAnsiTheme="minorHAnsi"/>
          <w:sz w:val="18"/>
          <w:szCs w:val="18"/>
        </w:rPr>
      </w:pPr>
      <w:r w:rsidRPr="0004017B">
        <w:rPr>
          <w:rFonts w:asciiTheme="minorHAnsi" w:hAnsiTheme="minorHAnsi"/>
          <w:noProof/>
          <w:sz w:val="18"/>
          <w:szCs w:val="18"/>
        </w:rPr>
        <mc:AlternateContent>
          <mc:Choice Requires="wps">
            <w:drawing>
              <wp:anchor distT="45720" distB="45720" distL="114300" distR="114300" simplePos="0" relativeHeight="251659264" behindDoc="0" locked="0" layoutInCell="1" allowOverlap="1" wp14:anchorId="690A5849" wp14:editId="4D2D7E75">
                <wp:simplePos x="0" y="0"/>
                <wp:positionH relativeFrom="column">
                  <wp:posOffset>-55245</wp:posOffset>
                </wp:positionH>
                <wp:positionV relativeFrom="paragraph">
                  <wp:posOffset>786765</wp:posOffset>
                </wp:positionV>
                <wp:extent cx="6324600" cy="762000"/>
                <wp:effectExtent l="0" t="0" r="19050" b="19050"/>
                <wp:wrapSquare wrapText="bothSides"/>
                <wp:docPr id="217" name="Polje z besedilom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6324600" cy="76200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48C3A61" w14:textId="41964990" w:rsidR="0004017B" w:rsidRPr="0004017B" w:rsidRDefault="00E724E3" w:rsidP="0004017B">
                            <w:pPr>
                              <w:jc w:val="both"/>
                              <w:rPr>
                                <w:sz w:val="20"/>
                                <w:szCs w:val="20"/>
                              </w:rPr>
                            </w:pPr>
                            <w:r>
                              <w:rPr>
                                <w:sz w:val="20"/>
                                <w:szCs w:val="20"/>
                              </w:rPr>
                              <w:t>Opomba: Š</w:t>
                            </w:r>
                            <w:r w:rsidR="0004017B" w:rsidRPr="0004017B">
                              <w:rPr>
                                <w:sz w:val="20"/>
                                <w:szCs w:val="20"/>
                              </w:rPr>
                              <w:t>tudent in mentor</w:t>
                            </w:r>
                            <w:r>
                              <w:rPr>
                                <w:sz w:val="20"/>
                                <w:szCs w:val="20"/>
                              </w:rPr>
                              <w:t xml:space="preserve"> ne smeta biti</w:t>
                            </w:r>
                            <w:r w:rsidR="0004017B" w:rsidRPr="0004017B">
                              <w:rPr>
                                <w:sz w:val="20"/>
                                <w:szCs w:val="20"/>
                              </w:rPr>
                              <w:t xml:space="preserve"> v krvnem sorodstvu v ravni vrsti ali stranski vrsti do vštetega četrtega kolena; v zakonski zvezi ali v svaštvu do vštetega drugega kolena, četudi je zakonska zveza prenehala; ne smeta živeti v izvenzakonski skupnosti; ne smeta biti povezana na podlagi skrbništva, posvojitve ali rejništva; ne smeta biti kakor koli drugače povezana, kar bi lahko privedlo do nasprotja interesov.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90A5849" id="_x0000_t202" coordsize="21600,21600" o:spt="202" path="m,l,21600r21600,l21600,xe">
                <v:stroke joinstyle="miter"/>
                <v:path gradientshapeok="t" o:connecttype="rect"/>
              </v:shapetype>
              <v:shape id="Polje z besedilom 2" o:spid="_x0000_s1026" type="#_x0000_t202" style="position:absolute;left:0;text-align:left;margin-left:-4.35pt;margin-top:61.95pt;width:498pt;height:60pt;z-index:25165926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7jBuEQIAAB8EAAAOAAAAZHJzL2Uyb0RvYy54bWysU9tu2zAMfR+wfxD0vjjJkrQ14hRdugwD&#10;ugvQ7QNoWY6FyaImKbGzry8lp0nWYS/D/CCIJnV4eEgub/tWs710XqEp+GQ05kwagZUy24J//7Z5&#10;c82ZD2Aq0GhkwQ/S89vV61fLzuZyig3qSjpGIMbnnS14E4LNs8yLRrbgR2ilIWeNroVApttmlYOO&#10;0FudTcfjRdahq6xDIb2nv/eDk68Sfl1LEb7UtZeB6YITt5BOl84yntlqCfnWgW2UONKAf2DRgjKU&#10;9AR1DwHYzqk/oFolHHqsw0hgm2FdKyFTDVTNZPyimscGrEy1kDjenmTy/w9WfN4/2q+Ohf4d9tTA&#10;VIS3Dyh+eGZw3YDZyjvnsGskVJR4EiXLOuvz49Motc99BCm7T1hRk2EXMAH1tWujKlQnI3RqwOEk&#10;uuwDE/Rz8XY6W4zJJch3taCmpq5kkD+/ts6HDxJbFi8Fd9TUhA77Bx8iG8ifQ2Iyj1pVG6V1Mty2&#10;XGvH9kADsElfKuBFmDasK/jNfDofBPgrBLE7E/wtU6sCTbJWbcGvT0GQR9nemyrNWQClhztR1uao&#10;Y5RuEDH0ZU+BUc8SqwMp6nCYWNowujTofnHW0bQW3P/cgZOc6Y+GunIzmc3ieCdjNr+akuEuPeWl&#10;B4wgqIIHzobrOqSViIIZvKPu1SoJe2Zy5EpTmPQ+bkwc80s7RZ33evUEAAD//wMAUEsDBBQABgAI&#10;AAAAIQBZ0PLT4AAAAAoBAAAPAAAAZHJzL2Rvd25yZXYueG1sTI/LTsMwEEX3SPyDNUhsUOuQVM2j&#10;cSqEBIIdFES3buwmEfY42G4a/p5hBcu5c3TnTL2drWGT9mFwKOB2mQDT2Do1YCfg/e1hUQALUaKS&#10;xqEW8K0DbJvLi1pWyp3xVU+72DEqwVBJAX2MY8V5aHttZVi6USPtjs5bGWn0HVdenqncGp4myZpb&#10;OSBd6OWo73vdfu5OVkCxepr24Tl7+WjXR1PGm3x6/PJCXF/NdxtgUc/xD4ZffVKHhpwO7oQqMCNg&#10;UeREUp5mJTACyiLPgB0EpCtKeFPz/y80PwAAAP//AwBQSwECLQAUAAYACAAAACEAtoM4kv4AAADh&#10;AQAAEwAAAAAAAAAAAAAAAAAAAAAAW0NvbnRlbnRfVHlwZXNdLnhtbFBLAQItABQABgAIAAAAIQA4&#10;/SH/1gAAAJQBAAALAAAAAAAAAAAAAAAAAC8BAABfcmVscy8ucmVsc1BLAQItABQABgAIAAAAIQAM&#10;7jBuEQIAAB8EAAAOAAAAAAAAAAAAAAAAAC4CAABkcnMvZTJvRG9jLnhtbFBLAQItABQABgAIAAAA&#10;IQBZ0PLT4AAAAAoBAAAPAAAAAAAAAAAAAAAAAGsEAABkcnMvZG93bnJldi54bWxQSwUGAAAAAAQA&#10;BADzAAAAeAUAAAAA&#10;">
                <v:textbox>
                  <w:txbxContent>
                    <w:p w14:paraId="548C3A61" w14:textId="41964990" w:rsidR="0004017B" w:rsidRPr="0004017B" w:rsidRDefault="00E724E3" w:rsidP="0004017B">
                      <w:pPr>
                        <w:jc w:val="both"/>
                        <w:rPr>
                          <w:sz w:val="20"/>
                          <w:szCs w:val="20"/>
                        </w:rPr>
                      </w:pPr>
                      <w:r>
                        <w:rPr>
                          <w:sz w:val="20"/>
                          <w:szCs w:val="20"/>
                        </w:rPr>
                        <w:t>Opomba: Š</w:t>
                      </w:r>
                      <w:r w:rsidR="0004017B" w:rsidRPr="0004017B">
                        <w:rPr>
                          <w:sz w:val="20"/>
                          <w:szCs w:val="20"/>
                        </w:rPr>
                        <w:t>tudent in mentor</w:t>
                      </w:r>
                      <w:r>
                        <w:rPr>
                          <w:sz w:val="20"/>
                          <w:szCs w:val="20"/>
                        </w:rPr>
                        <w:t xml:space="preserve"> ne smeta biti</w:t>
                      </w:r>
                      <w:r w:rsidR="0004017B" w:rsidRPr="0004017B">
                        <w:rPr>
                          <w:sz w:val="20"/>
                          <w:szCs w:val="20"/>
                        </w:rPr>
                        <w:t xml:space="preserve"> v krvnem sorodstvu v ravni vrsti ali stranski vrsti do vštetega četrtega kolena; v zakonski zvezi ali v svaštvu do vštetega drugega kolena, četudi je zakonska zveza prenehala; ne smeta živeti v izvenzakonski skupnosti; ne smeta biti povezana na podlagi skrbništva, posvojitve ali rejništva; ne smeta biti kakor koli drugače povezana, kar bi lahko privedlo do nasprotja interesov.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 w:rsidR="0018147D" w:rsidRPr="0018147D">
        <w:rPr>
          <w:rFonts w:asciiTheme="minorHAnsi" w:hAnsiTheme="minorHAnsi"/>
          <w:sz w:val="18"/>
          <w:szCs w:val="18"/>
        </w:rPr>
        <w:t>(izpolni mentor)</w:t>
      </w:r>
    </w:p>
    <w:sectPr w:rsidR="0018147D" w:rsidRPr="0018147D" w:rsidSect="0018147D">
      <w:footerReference w:type="default" r:id="rId12"/>
      <w:headerReference w:type="first" r:id="rId13"/>
      <w:footerReference w:type="first" r:id="rId14"/>
      <w:pgSz w:w="11906" w:h="16838"/>
      <w:pgMar w:top="1361" w:right="1077" w:bottom="1021" w:left="1077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07BEE98" w14:textId="77777777" w:rsidR="00841234" w:rsidRDefault="00841234" w:rsidP="00BB5C4F">
      <w:pPr>
        <w:spacing w:after="0"/>
      </w:pPr>
      <w:r>
        <w:separator/>
      </w:r>
    </w:p>
  </w:endnote>
  <w:endnote w:type="continuationSeparator" w:id="0">
    <w:p w14:paraId="28E0C79A" w14:textId="77777777" w:rsidR="00841234" w:rsidRDefault="00841234" w:rsidP="00BB5C4F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KYBHJ T+ Titillium Text 25 L">
    <w:altName w:val="Arial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TitilliumText25L">
    <w:panose1 w:val="00000000000000000000"/>
    <w:charset w:val="00"/>
    <w:family w:val="modern"/>
    <w:notTrueType/>
    <w:pitch w:val="variable"/>
    <w:sig w:usb0="A00000EF" w:usb1="0000004B" w:usb2="00000000" w:usb3="00000000" w:csb0="00000193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6B5EC9" w14:textId="77777777" w:rsidR="00D17A99" w:rsidRPr="007564BD" w:rsidRDefault="00413C63" w:rsidP="00D17A99">
    <w:pPr>
      <w:pStyle w:val="Noga"/>
      <w:jc w:val="center"/>
      <w:rPr>
        <w:color w:val="006A8E"/>
        <w:sz w:val="18"/>
      </w:rPr>
    </w:pPr>
    <w:r w:rsidRPr="007564BD">
      <w:rPr>
        <w:color w:val="006A8E"/>
        <w:sz w:val="18"/>
      </w:rPr>
      <w:fldChar w:fldCharType="begin"/>
    </w:r>
    <w:r w:rsidRPr="007564BD">
      <w:rPr>
        <w:color w:val="006A8E"/>
        <w:sz w:val="18"/>
      </w:rPr>
      <w:instrText xml:space="preserve"> PAGE  \* Arabic  \* MERGEFORMAT </w:instrText>
    </w:r>
    <w:r w:rsidRPr="007564BD">
      <w:rPr>
        <w:color w:val="006A8E"/>
        <w:sz w:val="18"/>
      </w:rPr>
      <w:fldChar w:fldCharType="separate"/>
    </w:r>
    <w:r w:rsidR="00D44EBC">
      <w:rPr>
        <w:noProof/>
        <w:color w:val="006A8E"/>
        <w:sz w:val="18"/>
      </w:rPr>
      <w:t>2</w:t>
    </w:r>
    <w:r w:rsidRPr="007564BD">
      <w:rPr>
        <w:color w:val="006A8E"/>
        <w:sz w:val="18"/>
      </w:rPr>
      <w:fldChar w:fldCharType="end"/>
    </w:r>
    <w:r w:rsidRPr="007564BD">
      <w:rPr>
        <w:color w:val="006A8E"/>
        <w:sz w:val="18"/>
      </w:rPr>
      <w:t xml:space="preserve"> / </w:t>
    </w:r>
    <w:r w:rsidRPr="007564BD">
      <w:rPr>
        <w:color w:val="006A8E"/>
        <w:sz w:val="18"/>
      </w:rPr>
      <w:fldChar w:fldCharType="begin"/>
    </w:r>
    <w:r w:rsidRPr="007564BD">
      <w:rPr>
        <w:color w:val="006A8E"/>
        <w:sz w:val="18"/>
      </w:rPr>
      <w:instrText xml:space="preserve"> NUMPAGES  \* Arabic  \* MERGEFORMAT </w:instrText>
    </w:r>
    <w:r w:rsidRPr="007564BD">
      <w:rPr>
        <w:color w:val="006A8E"/>
        <w:sz w:val="18"/>
      </w:rPr>
      <w:fldChar w:fldCharType="separate"/>
    </w:r>
    <w:r w:rsidR="00D44EBC">
      <w:rPr>
        <w:noProof/>
        <w:color w:val="006A8E"/>
        <w:sz w:val="18"/>
      </w:rPr>
      <w:t>1</w:t>
    </w:r>
    <w:r w:rsidRPr="007564BD">
      <w:rPr>
        <w:color w:val="006A8E"/>
        <w:sz w:val="18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6DF582" w14:textId="23568183" w:rsidR="0028526B" w:rsidRDefault="0028526B" w:rsidP="0018147D">
    <w:pPr>
      <w:pStyle w:val="Noga"/>
      <w:rPr>
        <w:color w:val="006A8E"/>
        <w:sz w:val="18"/>
      </w:rPr>
    </w:pPr>
  </w:p>
  <w:p w14:paraId="78704A99" w14:textId="77777777" w:rsidR="007C4B80" w:rsidRDefault="007C4B80" w:rsidP="00D17A99">
    <w:pPr>
      <w:pStyle w:val="Noga"/>
      <w:jc w:val="center"/>
      <w:rPr>
        <w:color w:val="006A8E"/>
        <w:sz w:val="18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A1CC270" w14:textId="77777777" w:rsidR="00841234" w:rsidRDefault="00841234" w:rsidP="00BB5C4F">
      <w:pPr>
        <w:spacing w:after="0"/>
      </w:pPr>
      <w:r>
        <w:separator/>
      </w:r>
    </w:p>
  </w:footnote>
  <w:footnote w:type="continuationSeparator" w:id="0">
    <w:p w14:paraId="36A7E2CE" w14:textId="77777777" w:rsidR="00841234" w:rsidRDefault="00841234" w:rsidP="00BB5C4F">
      <w:pPr>
        <w:spacing w:after="0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73F80CF" w14:textId="77777777" w:rsidR="00054766" w:rsidRDefault="00ED7563" w:rsidP="00054766">
    <w:pPr>
      <w:pStyle w:val="Glava"/>
      <w:jc w:val="center"/>
    </w:pPr>
    <w:r>
      <w:rPr>
        <w:noProof/>
        <w:lang w:eastAsia="sl-SI"/>
      </w:rPr>
      <w:drawing>
        <wp:inline distT="0" distB="0" distL="0" distR="0" wp14:anchorId="370622C8" wp14:editId="01711C04">
          <wp:extent cx="1743075" cy="819150"/>
          <wp:effectExtent l="0" t="0" r="9525" b="0"/>
          <wp:docPr id="1" name="Slika 1" descr="logo-um-mf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-um-mf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743075" cy="81915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0A3D7046" w14:textId="77777777" w:rsidR="00054766" w:rsidRPr="00B02A70" w:rsidRDefault="00054766" w:rsidP="00054766">
    <w:pPr>
      <w:pStyle w:val="Glava"/>
      <w:jc w:val="center"/>
      <w:rPr>
        <w:sz w:val="12"/>
      </w:rPr>
    </w:pPr>
  </w:p>
  <w:p w14:paraId="7208F68F" w14:textId="77777777" w:rsidR="00054766" w:rsidRDefault="00ED7563" w:rsidP="009C4376">
    <w:pPr>
      <w:pStyle w:val="Glava"/>
      <w:tabs>
        <w:tab w:val="clear" w:pos="9072"/>
      </w:tabs>
      <w:jc w:val="center"/>
    </w:pPr>
    <w:r>
      <w:rPr>
        <w:color w:val="006A8E"/>
        <w:sz w:val="18"/>
      </w:rPr>
      <w:t>Taborska ulica 8</w:t>
    </w:r>
    <w:r w:rsidR="00A32CF9">
      <w:rPr>
        <w:color w:val="006A8E"/>
        <w:sz w:val="18"/>
      </w:rPr>
      <w:br/>
      <w:t>2000 Maribor,</w:t>
    </w:r>
    <w:r w:rsidR="009C4376">
      <w:rPr>
        <w:color w:val="006A8E"/>
        <w:sz w:val="18"/>
      </w:rPr>
      <w:t xml:space="preserve"> Slovenija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6CF75D7"/>
    <w:multiLevelType w:val="hybridMultilevel"/>
    <w:tmpl w:val="113A63F8"/>
    <w:lvl w:ilvl="0" w:tplc="0424000F">
      <w:start w:val="1"/>
      <w:numFmt w:val="decimal"/>
      <w:lvlText w:val="%1."/>
      <w:lvlJc w:val="left"/>
      <w:pPr>
        <w:ind w:left="720" w:hanging="360"/>
      </w:pPr>
    </w:lvl>
    <w:lvl w:ilvl="1" w:tplc="04240019" w:tentative="1">
      <w:start w:val="1"/>
      <w:numFmt w:val="lowerLetter"/>
      <w:lvlText w:val="%2."/>
      <w:lvlJc w:val="left"/>
      <w:pPr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35B65631"/>
    <w:multiLevelType w:val="multilevel"/>
    <w:tmpl w:val="04240025"/>
    <w:lvl w:ilvl="0">
      <w:start w:val="1"/>
      <w:numFmt w:val="decimal"/>
      <w:pStyle w:val="Naslov1"/>
      <w:lvlText w:val="%1"/>
      <w:lvlJc w:val="left"/>
      <w:pPr>
        <w:ind w:left="432" w:hanging="432"/>
      </w:pPr>
    </w:lvl>
    <w:lvl w:ilvl="1">
      <w:start w:val="1"/>
      <w:numFmt w:val="decimal"/>
      <w:pStyle w:val="Naslov2"/>
      <w:lvlText w:val="%1.%2"/>
      <w:lvlJc w:val="left"/>
      <w:pPr>
        <w:ind w:left="576" w:hanging="576"/>
      </w:pPr>
    </w:lvl>
    <w:lvl w:ilvl="2">
      <w:start w:val="1"/>
      <w:numFmt w:val="decimal"/>
      <w:pStyle w:val="Naslov3"/>
      <w:lvlText w:val="%1.%2.%3"/>
      <w:lvlJc w:val="left"/>
      <w:pPr>
        <w:ind w:left="720" w:hanging="720"/>
      </w:pPr>
    </w:lvl>
    <w:lvl w:ilvl="3">
      <w:start w:val="1"/>
      <w:numFmt w:val="decimal"/>
      <w:pStyle w:val="Naslov4"/>
      <w:lvlText w:val="%1.%2.%3.%4"/>
      <w:lvlJc w:val="left"/>
      <w:pPr>
        <w:ind w:left="864" w:hanging="864"/>
      </w:pPr>
    </w:lvl>
    <w:lvl w:ilvl="4">
      <w:start w:val="1"/>
      <w:numFmt w:val="decimal"/>
      <w:pStyle w:val="Naslov5"/>
      <w:lvlText w:val="%1.%2.%3.%4.%5"/>
      <w:lvlJc w:val="left"/>
      <w:pPr>
        <w:ind w:left="1008" w:hanging="1008"/>
      </w:pPr>
    </w:lvl>
    <w:lvl w:ilvl="5">
      <w:start w:val="1"/>
      <w:numFmt w:val="decimal"/>
      <w:pStyle w:val="Naslov6"/>
      <w:lvlText w:val="%1.%2.%3.%4.%5.%6"/>
      <w:lvlJc w:val="left"/>
      <w:pPr>
        <w:ind w:left="1152" w:hanging="1152"/>
      </w:pPr>
    </w:lvl>
    <w:lvl w:ilvl="6">
      <w:start w:val="1"/>
      <w:numFmt w:val="decimal"/>
      <w:pStyle w:val="Naslov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Naslov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Naslov9"/>
      <w:lvlText w:val="%1.%2.%3.%4.%5.%6.%7.%8.%9"/>
      <w:lvlJc w:val="left"/>
      <w:pPr>
        <w:ind w:left="1584" w:hanging="1584"/>
      </w:pPr>
    </w:lvl>
  </w:abstractNum>
  <w:abstractNum w:abstractNumId="2" w15:restartNumberingAfterBreak="0">
    <w:nsid w:val="717D1DB7"/>
    <w:multiLevelType w:val="hybridMultilevel"/>
    <w:tmpl w:val="ACE67942"/>
    <w:lvl w:ilvl="0" w:tplc="042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369452559">
    <w:abstractNumId w:val="0"/>
  </w:num>
  <w:num w:numId="2" w16cid:durableId="1942571281">
    <w:abstractNumId w:val="2"/>
  </w:num>
  <w:num w:numId="3" w16cid:durableId="1320423282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ocumentProtection w:edit="forms" w:enforcement="1" w:cryptProviderType="rsaAES" w:cryptAlgorithmClass="hash" w:cryptAlgorithmType="typeAny" w:cryptAlgorithmSid="14" w:cryptSpinCount="100000" w:hash="h7nlUd3yWIfCCWpEuBTUvfnvwyVg41qEGl2mRAjPgON2Jv5vOxYxXXsrdIPTEBKzZFr4SOGPQsFVIpfzVx3jOA==" w:salt="WghmRtgLE2JdK+djRK7qag=="/>
  <w:defaultTabStop w:val="708"/>
  <w:hyphenationZone w:val="425"/>
  <w:characterSpacingControl w:val="doNotCompress"/>
  <w:savePreviewPicture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D7563"/>
    <w:rsid w:val="00015E8D"/>
    <w:rsid w:val="0004017B"/>
    <w:rsid w:val="00051DAE"/>
    <w:rsid w:val="00051F90"/>
    <w:rsid w:val="00054766"/>
    <w:rsid w:val="000552BF"/>
    <w:rsid w:val="000875E6"/>
    <w:rsid w:val="000A5C21"/>
    <w:rsid w:val="000C393D"/>
    <w:rsid w:val="000F1A06"/>
    <w:rsid w:val="00156485"/>
    <w:rsid w:val="0018147D"/>
    <w:rsid w:val="001E353E"/>
    <w:rsid w:val="00215201"/>
    <w:rsid w:val="002206DE"/>
    <w:rsid w:val="00271898"/>
    <w:rsid w:val="0028526B"/>
    <w:rsid w:val="002E2D9F"/>
    <w:rsid w:val="00311139"/>
    <w:rsid w:val="003D6941"/>
    <w:rsid w:val="003F2E30"/>
    <w:rsid w:val="00400569"/>
    <w:rsid w:val="00412D19"/>
    <w:rsid w:val="00413C63"/>
    <w:rsid w:val="004949D4"/>
    <w:rsid w:val="004D4EC4"/>
    <w:rsid w:val="00522FDF"/>
    <w:rsid w:val="005376C1"/>
    <w:rsid w:val="005B48A9"/>
    <w:rsid w:val="006837C4"/>
    <w:rsid w:val="006A3EBA"/>
    <w:rsid w:val="006B4D9B"/>
    <w:rsid w:val="007138CE"/>
    <w:rsid w:val="00731C19"/>
    <w:rsid w:val="007410DA"/>
    <w:rsid w:val="00751834"/>
    <w:rsid w:val="007554FD"/>
    <w:rsid w:val="007564BD"/>
    <w:rsid w:val="00784EB8"/>
    <w:rsid w:val="007A1A3B"/>
    <w:rsid w:val="007B0622"/>
    <w:rsid w:val="007B34C1"/>
    <w:rsid w:val="007C4B80"/>
    <w:rsid w:val="0080304F"/>
    <w:rsid w:val="0083121F"/>
    <w:rsid w:val="00841234"/>
    <w:rsid w:val="00864739"/>
    <w:rsid w:val="00884BE7"/>
    <w:rsid w:val="008D2535"/>
    <w:rsid w:val="008F5024"/>
    <w:rsid w:val="009262A4"/>
    <w:rsid w:val="00956CB9"/>
    <w:rsid w:val="00962BBF"/>
    <w:rsid w:val="00974E89"/>
    <w:rsid w:val="00976774"/>
    <w:rsid w:val="009956F4"/>
    <w:rsid w:val="009C4376"/>
    <w:rsid w:val="009D1978"/>
    <w:rsid w:val="00A03F1E"/>
    <w:rsid w:val="00A307E1"/>
    <w:rsid w:val="00A32CF9"/>
    <w:rsid w:val="00B02A70"/>
    <w:rsid w:val="00B13296"/>
    <w:rsid w:val="00B14DD9"/>
    <w:rsid w:val="00B8585B"/>
    <w:rsid w:val="00BB5C4F"/>
    <w:rsid w:val="00C25FF2"/>
    <w:rsid w:val="00C57997"/>
    <w:rsid w:val="00CA54D1"/>
    <w:rsid w:val="00CD7DA4"/>
    <w:rsid w:val="00CE3964"/>
    <w:rsid w:val="00D17A99"/>
    <w:rsid w:val="00D44EBC"/>
    <w:rsid w:val="00D554AE"/>
    <w:rsid w:val="00D76383"/>
    <w:rsid w:val="00D80DFB"/>
    <w:rsid w:val="00D82FD2"/>
    <w:rsid w:val="00D90822"/>
    <w:rsid w:val="00DA6F08"/>
    <w:rsid w:val="00DC556E"/>
    <w:rsid w:val="00DC5A67"/>
    <w:rsid w:val="00DD2432"/>
    <w:rsid w:val="00DD3A72"/>
    <w:rsid w:val="00DE5F0F"/>
    <w:rsid w:val="00E01C78"/>
    <w:rsid w:val="00E10BCB"/>
    <w:rsid w:val="00E724E3"/>
    <w:rsid w:val="00E757D1"/>
    <w:rsid w:val="00E9735D"/>
    <w:rsid w:val="00ED7563"/>
    <w:rsid w:val="00F0141D"/>
    <w:rsid w:val="00F1084A"/>
    <w:rsid w:val="00F22984"/>
    <w:rsid w:val="00F316F0"/>
    <w:rsid w:val="00F53107"/>
    <w:rsid w:val="00F75BC3"/>
    <w:rsid w:val="00F83525"/>
    <w:rsid w:val="00FA417C"/>
    <w:rsid w:val="00FA703F"/>
    <w:rsid w:val="00FB756D"/>
    <w:rsid w:val="00FC6DC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l-SI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EC83FA4"/>
  <w15:docId w15:val="{95154993-BC4A-4384-A0B3-A9B984FE3AA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Times New Roman" w:hAnsi="Calibri" w:cs="Times New Roman"/>
        <w:lang w:val="sl-SI" w:eastAsia="sl-SI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avaden">
    <w:name w:val="Normal"/>
    <w:qFormat/>
    <w:rsid w:val="00E757D1"/>
    <w:pPr>
      <w:spacing w:after="120"/>
    </w:pPr>
    <w:rPr>
      <w:sz w:val="22"/>
      <w:szCs w:val="22"/>
      <w:lang w:eastAsia="en-US"/>
    </w:rPr>
  </w:style>
  <w:style w:type="paragraph" w:styleId="Naslov1">
    <w:name w:val="heading 1"/>
    <w:basedOn w:val="Navaden"/>
    <w:next w:val="Navaden"/>
    <w:link w:val="Naslov1Znak"/>
    <w:uiPriority w:val="9"/>
    <w:qFormat/>
    <w:rsid w:val="00400569"/>
    <w:pPr>
      <w:numPr>
        <w:numId w:val="3"/>
      </w:numPr>
      <w:spacing w:before="480" w:after="0"/>
      <w:contextualSpacing/>
      <w:outlineLvl w:val="0"/>
    </w:pPr>
    <w:rPr>
      <w:b/>
      <w:bCs/>
      <w:sz w:val="28"/>
      <w:szCs w:val="28"/>
    </w:rPr>
  </w:style>
  <w:style w:type="paragraph" w:styleId="Naslov2">
    <w:name w:val="heading 2"/>
    <w:basedOn w:val="Navaden"/>
    <w:next w:val="Navaden"/>
    <w:link w:val="Naslov2Znak"/>
    <w:uiPriority w:val="9"/>
    <w:unhideWhenUsed/>
    <w:qFormat/>
    <w:rsid w:val="00400569"/>
    <w:pPr>
      <w:numPr>
        <w:ilvl w:val="1"/>
        <w:numId w:val="3"/>
      </w:numPr>
      <w:spacing w:before="200" w:after="0"/>
      <w:outlineLvl w:val="1"/>
    </w:pPr>
    <w:rPr>
      <w:b/>
      <w:bCs/>
      <w:sz w:val="26"/>
      <w:szCs w:val="26"/>
    </w:rPr>
  </w:style>
  <w:style w:type="paragraph" w:styleId="Naslov3">
    <w:name w:val="heading 3"/>
    <w:basedOn w:val="Navaden"/>
    <w:next w:val="Navaden"/>
    <w:link w:val="Naslov3Znak"/>
    <w:uiPriority w:val="9"/>
    <w:unhideWhenUsed/>
    <w:qFormat/>
    <w:rsid w:val="00400569"/>
    <w:pPr>
      <w:numPr>
        <w:ilvl w:val="2"/>
        <w:numId w:val="3"/>
      </w:numPr>
      <w:spacing w:before="200" w:after="0" w:line="271" w:lineRule="auto"/>
      <w:outlineLvl w:val="2"/>
    </w:pPr>
    <w:rPr>
      <w:b/>
      <w:bCs/>
    </w:rPr>
  </w:style>
  <w:style w:type="paragraph" w:styleId="Naslov4">
    <w:name w:val="heading 4"/>
    <w:basedOn w:val="Navaden"/>
    <w:next w:val="Navaden"/>
    <w:link w:val="Naslov4Znak"/>
    <w:uiPriority w:val="9"/>
    <w:unhideWhenUsed/>
    <w:qFormat/>
    <w:rsid w:val="00400569"/>
    <w:pPr>
      <w:numPr>
        <w:ilvl w:val="3"/>
        <w:numId w:val="3"/>
      </w:numPr>
      <w:spacing w:before="200" w:after="0"/>
      <w:outlineLvl w:val="3"/>
    </w:pPr>
    <w:rPr>
      <w:b/>
      <w:bCs/>
      <w:i/>
      <w:iCs/>
    </w:rPr>
  </w:style>
  <w:style w:type="paragraph" w:styleId="Naslov5">
    <w:name w:val="heading 5"/>
    <w:basedOn w:val="Navaden"/>
    <w:next w:val="Navaden"/>
    <w:link w:val="Naslov5Znak"/>
    <w:uiPriority w:val="9"/>
    <w:unhideWhenUsed/>
    <w:qFormat/>
    <w:rsid w:val="00400569"/>
    <w:pPr>
      <w:numPr>
        <w:ilvl w:val="4"/>
        <w:numId w:val="3"/>
      </w:numPr>
      <w:spacing w:before="200" w:after="0"/>
      <w:outlineLvl w:val="4"/>
    </w:pPr>
    <w:rPr>
      <w:b/>
      <w:bCs/>
      <w:color w:val="7F7F7F"/>
    </w:rPr>
  </w:style>
  <w:style w:type="paragraph" w:styleId="Naslov6">
    <w:name w:val="heading 6"/>
    <w:basedOn w:val="Navaden"/>
    <w:next w:val="Navaden"/>
    <w:link w:val="Naslov6Znak"/>
    <w:uiPriority w:val="9"/>
    <w:semiHidden/>
    <w:unhideWhenUsed/>
    <w:qFormat/>
    <w:rsid w:val="004D4EC4"/>
    <w:pPr>
      <w:numPr>
        <w:ilvl w:val="5"/>
        <w:numId w:val="3"/>
      </w:numPr>
      <w:spacing w:after="0" w:line="271" w:lineRule="auto"/>
      <w:outlineLvl w:val="5"/>
    </w:pPr>
    <w:rPr>
      <w:rFonts w:ascii="Cambria" w:hAnsi="Cambria"/>
      <w:b/>
      <w:bCs/>
      <w:i/>
      <w:iCs/>
      <w:color w:val="7F7F7F"/>
    </w:rPr>
  </w:style>
  <w:style w:type="paragraph" w:styleId="Naslov7">
    <w:name w:val="heading 7"/>
    <w:basedOn w:val="Navaden"/>
    <w:next w:val="Navaden"/>
    <w:link w:val="Naslov7Znak"/>
    <w:uiPriority w:val="9"/>
    <w:semiHidden/>
    <w:unhideWhenUsed/>
    <w:qFormat/>
    <w:rsid w:val="004D4EC4"/>
    <w:pPr>
      <w:numPr>
        <w:ilvl w:val="6"/>
        <w:numId w:val="3"/>
      </w:numPr>
      <w:spacing w:after="0"/>
      <w:outlineLvl w:val="6"/>
    </w:pPr>
    <w:rPr>
      <w:rFonts w:ascii="Cambria" w:hAnsi="Cambria"/>
      <w:i/>
      <w:iCs/>
    </w:rPr>
  </w:style>
  <w:style w:type="paragraph" w:styleId="Naslov8">
    <w:name w:val="heading 8"/>
    <w:basedOn w:val="Navaden"/>
    <w:next w:val="Navaden"/>
    <w:link w:val="Naslov8Znak"/>
    <w:uiPriority w:val="9"/>
    <w:semiHidden/>
    <w:unhideWhenUsed/>
    <w:qFormat/>
    <w:rsid w:val="004D4EC4"/>
    <w:pPr>
      <w:numPr>
        <w:ilvl w:val="7"/>
        <w:numId w:val="3"/>
      </w:numPr>
      <w:spacing w:after="0"/>
      <w:outlineLvl w:val="7"/>
    </w:pPr>
    <w:rPr>
      <w:rFonts w:ascii="Cambria" w:hAnsi="Cambria"/>
      <w:sz w:val="20"/>
      <w:szCs w:val="20"/>
    </w:rPr>
  </w:style>
  <w:style w:type="paragraph" w:styleId="Naslov9">
    <w:name w:val="heading 9"/>
    <w:basedOn w:val="Navaden"/>
    <w:next w:val="Navaden"/>
    <w:link w:val="Naslov9Znak"/>
    <w:uiPriority w:val="9"/>
    <w:semiHidden/>
    <w:unhideWhenUsed/>
    <w:qFormat/>
    <w:rsid w:val="004D4EC4"/>
    <w:pPr>
      <w:numPr>
        <w:ilvl w:val="8"/>
        <w:numId w:val="3"/>
      </w:numPr>
      <w:spacing w:after="0"/>
      <w:outlineLvl w:val="8"/>
    </w:pPr>
    <w:rPr>
      <w:rFonts w:ascii="Cambria" w:hAnsi="Cambria"/>
      <w:i/>
      <w:iCs/>
      <w:spacing w:val="5"/>
      <w:sz w:val="20"/>
      <w:szCs w:val="20"/>
    </w:rPr>
  </w:style>
  <w:style w:type="character" w:default="1" w:styleId="Privzetapisavaodstavka">
    <w:name w:val="Default Paragraph Font"/>
    <w:uiPriority w:val="1"/>
    <w:semiHidden/>
    <w:unhideWhenUsed/>
  </w:style>
  <w:style w:type="table" w:default="1" w:styleId="Navadnatabel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rezseznama">
    <w:name w:val="No List"/>
    <w:uiPriority w:val="99"/>
    <w:semiHidden/>
    <w:unhideWhenUsed/>
  </w:style>
  <w:style w:type="character" w:customStyle="1" w:styleId="Naslov1Znak">
    <w:name w:val="Naslov 1 Znak"/>
    <w:link w:val="Naslov1"/>
    <w:uiPriority w:val="9"/>
    <w:rsid w:val="00400569"/>
    <w:rPr>
      <w:rFonts w:ascii="Calibri" w:eastAsia="Times New Roman" w:hAnsi="Calibri" w:cs="Times New Roman"/>
      <w:b/>
      <w:bCs/>
      <w:sz w:val="28"/>
      <w:szCs w:val="28"/>
    </w:rPr>
  </w:style>
  <w:style w:type="character" w:customStyle="1" w:styleId="Naslov2Znak">
    <w:name w:val="Naslov 2 Znak"/>
    <w:link w:val="Naslov2"/>
    <w:uiPriority w:val="9"/>
    <w:rsid w:val="00400569"/>
    <w:rPr>
      <w:rFonts w:ascii="Calibri" w:eastAsia="Times New Roman" w:hAnsi="Calibri" w:cs="Times New Roman"/>
      <w:b/>
      <w:bCs/>
      <w:sz w:val="26"/>
      <w:szCs w:val="26"/>
    </w:rPr>
  </w:style>
  <w:style w:type="character" w:customStyle="1" w:styleId="Naslov3Znak">
    <w:name w:val="Naslov 3 Znak"/>
    <w:link w:val="Naslov3"/>
    <w:uiPriority w:val="9"/>
    <w:rsid w:val="00400569"/>
    <w:rPr>
      <w:rFonts w:ascii="Calibri" w:eastAsia="Times New Roman" w:hAnsi="Calibri" w:cs="Times New Roman"/>
      <w:b/>
      <w:bCs/>
    </w:rPr>
  </w:style>
  <w:style w:type="character" w:customStyle="1" w:styleId="Naslov4Znak">
    <w:name w:val="Naslov 4 Znak"/>
    <w:link w:val="Naslov4"/>
    <w:uiPriority w:val="9"/>
    <w:rsid w:val="00400569"/>
    <w:rPr>
      <w:rFonts w:ascii="Calibri" w:eastAsia="Times New Roman" w:hAnsi="Calibri" w:cs="Times New Roman"/>
      <w:b/>
      <w:bCs/>
      <w:i/>
      <w:iCs/>
    </w:rPr>
  </w:style>
  <w:style w:type="character" w:customStyle="1" w:styleId="Naslov5Znak">
    <w:name w:val="Naslov 5 Znak"/>
    <w:link w:val="Naslov5"/>
    <w:uiPriority w:val="9"/>
    <w:rsid w:val="00400569"/>
    <w:rPr>
      <w:rFonts w:ascii="Calibri" w:eastAsia="Times New Roman" w:hAnsi="Calibri" w:cs="Times New Roman"/>
      <w:b/>
      <w:bCs/>
      <w:color w:val="7F7F7F"/>
    </w:rPr>
  </w:style>
  <w:style w:type="character" w:customStyle="1" w:styleId="Naslov6Znak">
    <w:name w:val="Naslov 6 Znak"/>
    <w:link w:val="Naslov6"/>
    <w:uiPriority w:val="9"/>
    <w:semiHidden/>
    <w:rsid w:val="004D4EC4"/>
    <w:rPr>
      <w:rFonts w:ascii="Cambria" w:eastAsia="Times New Roman" w:hAnsi="Cambria" w:cs="Times New Roman"/>
      <w:b/>
      <w:bCs/>
      <w:i/>
      <w:iCs/>
      <w:color w:val="7F7F7F"/>
    </w:rPr>
  </w:style>
  <w:style w:type="character" w:customStyle="1" w:styleId="Naslov7Znak">
    <w:name w:val="Naslov 7 Znak"/>
    <w:link w:val="Naslov7"/>
    <w:uiPriority w:val="9"/>
    <w:semiHidden/>
    <w:rsid w:val="004D4EC4"/>
    <w:rPr>
      <w:rFonts w:ascii="Cambria" w:eastAsia="Times New Roman" w:hAnsi="Cambria" w:cs="Times New Roman"/>
      <w:i/>
      <w:iCs/>
    </w:rPr>
  </w:style>
  <w:style w:type="character" w:customStyle="1" w:styleId="Naslov8Znak">
    <w:name w:val="Naslov 8 Znak"/>
    <w:link w:val="Naslov8"/>
    <w:uiPriority w:val="9"/>
    <w:semiHidden/>
    <w:rsid w:val="004D4EC4"/>
    <w:rPr>
      <w:rFonts w:ascii="Cambria" w:eastAsia="Times New Roman" w:hAnsi="Cambria" w:cs="Times New Roman"/>
      <w:sz w:val="20"/>
      <w:szCs w:val="20"/>
    </w:rPr>
  </w:style>
  <w:style w:type="character" w:customStyle="1" w:styleId="Naslov9Znak">
    <w:name w:val="Naslov 9 Znak"/>
    <w:link w:val="Naslov9"/>
    <w:uiPriority w:val="9"/>
    <w:semiHidden/>
    <w:rsid w:val="004D4EC4"/>
    <w:rPr>
      <w:rFonts w:ascii="Cambria" w:eastAsia="Times New Roman" w:hAnsi="Cambria" w:cs="Times New Roman"/>
      <w:i/>
      <w:iCs/>
      <w:spacing w:val="5"/>
      <w:sz w:val="20"/>
      <w:szCs w:val="20"/>
    </w:rPr>
  </w:style>
  <w:style w:type="paragraph" w:styleId="Naslov">
    <w:name w:val="Title"/>
    <w:basedOn w:val="Navaden"/>
    <w:next w:val="Navaden"/>
    <w:link w:val="NaslovZnak"/>
    <w:uiPriority w:val="10"/>
    <w:qFormat/>
    <w:rsid w:val="00051DAE"/>
    <w:pPr>
      <w:pBdr>
        <w:bottom w:val="single" w:sz="4" w:space="1" w:color="auto"/>
      </w:pBdr>
      <w:contextualSpacing/>
    </w:pPr>
    <w:rPr>
      <w:spacing w:val="5"/>
      <w:sz w:val="52"/>
      <w:szCs w:val="52"/>
    </w:rPr>
  </w:style>
  <w:style w:type="character" w:customStyle="1" w:styleId="NaslovZnak">
    <w:name w:val="Naslov Znak"/>
    <w:link w:val="Naslov"/>
    <w:uiPriority w:val="10"/>
    <w:rsid w:val="00051DAE"/>
    <w:rPr>
      <w:rFonts w:ascii="Calibri" w:eastAsia="Times New Roman" w:hAnsi="Calibri" w:cs="Times New Roman"/>
      <w:spacing w:val="5"/>
      <w:sz w:val="52"/>
      <w:szCs w:val="52"/>
    </w:rPr>
  </w:style>
  <w:style w:type="paragraph" w:styleId="Podnaslov">
    <w:name w:val="Subtitle"/>
    <w:basedOn w:val="Navaden"/>
    <w:next w:val="Navaden"/>
    <w:link w:val="PodnaslovZnak"/>
    <w:uiPriority w:val="11"/>
    <w:qFormat/>
    <w:rsid w:val="00051DAE"/>
    <w:pPr>
      <w:spacing w:after="600"/>
    </w:pPr>
    <w:rPr>
      <w:i/>
      <w:iCs/>
      <w:spacing w:val="13"/>
      <w:sz w:val="24"/>
      <w:szCs w:val="24"/>
    </w:rPr>
  </w:style>
  <w:style w:type="character" w:customStyle="1" w:styleId="PodnaslovZnak">
    <w:name w:val="Podnaslov Znak"/>
    <w:link w:val="Podnaslov"/>
    <w:uiPriority w:val="11"/>
    <w:rsid w:val="00051DAE"/>
    <w:rPr>
      <w:rFonts w:ascii="Calibri" w:eastAsia="Times New Roman" w:hAnsi="Calibri" w:cs="Times New Roman"/>
      <w:i/>
      <w:iCs/>
      <w:spacing w:val="13"/>
      <w:sz w:val="24"/>
      <w:szCs w:val="24"/>
    </w:rPr>
  </w:style>
  <w:style w:type="character" w:styleId="Krepko">
    <w:name w:val="Strong"/>
    <w:uiPriority w:val="22"/>
    <w:qFormat/>
    <w:rsid w:val="004D4EC4"/>
    <w:rPr>
      <w:b/>
      <w:bCs/>
    </w:rPr>
  </w:style>
  <w:style w:type="character" w:styleId="Poudarek">
    <w:name w:val="Emphasis"/>
    <w:uiPriority w:val="20"/>
    <w:qFormat/>
    <w:rsid w:val="004D4EC4"/>
    <w:rPr>
      <w:b/>
      <w:bCs/>
      <w:i/>
      <w:iCs/>
      <w:spacing w:val="10"/>
      <w:bdr w:val="none" w:sz="0" w:space="0" w:color="auto"/>
      <w:shd w:val="clear" w:color="auto" w:fill="auto"/>
    </w:rPr>
  </w:style>
  <w:style w:type="paragraph" w:styleId="Brezrazmikov">
    <w:name w:val="No Spacing"/>
    <w:basedOn w:val="Navaden"/>
    <w:uiPriority w:val="1"/>
    <w:qFormat/>
    <w:rsid w:val="004D4EC4"/>
    <w:pPr>
      <w:spacing w:after="0"/>
    </w:pPr>
  </w:style>
  <w:style w:type="paragraph" w:styleId="Odstavekseznama">
    <w:name w:val="List Paragraph"/>
    <w:basedOn w:val="Navaden"/>
    <w:uiPriority w:val="34"/>
    <w:qFormat/>
    <w:rsid w:val="00E757D1"/>
    <w:pPr>
      <w:spacing w:after="0"/>
      <w:ind w:left="720"/>
      <w:contextualSpacing/>
    </w:pPr>
  </w:style>
  <w:style w:type="paragraph" w:styleId="Citat">
    <w:name w:val="Quote"/>
    <w:basedOn w:val="Navaden"/>
    <w:next w:val="Navaden"/>
    <w:link w:val="CitatZnak"/>
    <w:uiPriority w:val="29"/>
    <w:qFormat/>
    <w:rsid w:val="004D4EC4"/>
    <w:pPr>
      <w:spacing w:before="200" w:after="0"/>
      <w:ind w:left="360" w:right="360"/>
    </w:pPr>
    <w:rPr>
      <w:i/>
      <w:iCs/>
    </w:rPr>
  </w:style>
  <w:style w:type="character" w:customStyle="1" w:styleId="CitatZnak">
    <w:name w:val="Citat Znak"/>
    <w:link w:val="Citat"/>
    <w:uiPriority w:val="29"/>
    <w:rsid w:val="004D4EC4"/>
    <w:rPr>
      <w:i/>
      <w:iCs/>
    </w:rPr>
  </w:style>
  <w:style w:type="paragraph" w:styleId="Intenzivencitat">
    <w:name w:val="Intense Quote"/>
    <w:basedOn w:val="Navaden"/>
    <w:next w:val="Navaden"/>
    <w:link w:val="IntenzivencitatZnak"/>
    <w:uiPriority w:val="30"/>
    <w:qFormat/>
    <w:rsid w:val="004D4EC4"/>
    <w:pPr>
      <w:pBdr>
        <w:bottom w:val="single" w:sz="4" w:space="1" w:color="auto"/>
      </w:pBdr>
      <w:spacing w:before="200" w:after="280"/>
      <w:ind w:left="1008" w:right="1152"/>
      <w:jc w:val="both"/>
    </w:pPr>
    <w:rPr>
      <w:b/>
      <w:bCs/>
      <w:i/>
      <w:iCs/>
    </w:rPr>
  </w:style>
  <w:style w:type="character" w:customStyle="1" w:styleId="IntenzivencitatZnak">
    <w:name w:val="Intenziven citat Znak"/>
    <w:link w:val="Intenzivencitat"/>
    <w:uiPriority w:val="30"/>
    <w:rsid w:val="004D4EC4"/>
    <w:rPr>
      <w:b/>
      <w:bCs/>
      <w:i/>
      <w:iCs/>
    </w:rPr>
  </w:style>
  <w:style w:type="character" w:styleId="Neenpoudarek">
    <w:name w:val="Subtle Emphasis"/>
    <w:uiPriority w:val="19"/>
    <w:qFormat/>
    <w:rsid w:val="004D4EC4"/>
    <w:rPr>
      <w:i/>
      <w:iCs/>
    </w:rPr>
  </w:style>
  <w:style w:type="character" w:styleId="Intenzivenpoudarek">
    <w:name w:val="Intense Emphasis"/>
    <w:uiPriority w:val="21"/>
    <w:qFormat/>
    <w:rsid w:val="004D4EC4"/>
    <w:rPr>
      <w:b/>
      <w:bCs/>
    </w:rPr>
  </w:style>
  <w:style w:type="character" w:styleId="Neensklic">
    <w:name w:val="Subtle Reference"/>
    <w:uiPriority w:val="31"/>
    <w:qFormat/>
    <w:rsid w:val="004D4EC4"/>
    <w:rPr>
      <w:smallCaps/>
    </w:rPr>
  </w:style>
  <w:style w:type="character" w:styleId="Intenzivensklic">
    <w:name w:val="Intense Reference"/>
    <w:uiPriority w:val="32"/>
    <w:qFormat/>
    <w:rsid w:val="004D4EC4"/>
    <w:rPr>
      <w:smallCaps/>
      <w:spacing w:val="5"/>
      <w:u w:val="single"/>
    </w:rPr>
  </w:style>
  <w:style w:type="character" w:styleId="Naslovknjige">
    <w:name w:val="Book Title"/>
    <w:uiPriority w:val="33"/>
    <w:qFormat/>
    <w:rsid w:val="004D4EC4"/>
    <w:rPr>
      <w:i/>
      <w:iCs/>
      <w:smallCaps/>
      <w:spacing w:val="5"/>
    </w:rPr>
  </w:style>
  <w:style w:type="paragraph" w:styleId="NaslovTOC">
    <w:name w:val="TOC Heading"/>
    <w:basedOn w:val="Naslov1"/>
    <w:next w:val="Navaden"/>
    <w:uiPriority w:val="39"/>
    <w:semiHidden/>
    <w:unhideWhenUsed/>
    <w:qFormat/>
    <w:rsid w:val="004D4EC4"/>
    <w:pPr>
      <w:outlineLvl w:val="9"/>
    </w:pPr>
    <w:rPr>
      <w:lang w:bidi="en-US"/>
    </w:rPr>
  </w:style>
  <w:style w:type="paragraph" w:styleId="Glava">
    <w:name w:val="header"/>
    <w:basedOn w:val="Navaden"/>
    <w:link w:val="GlavaZnak"/>
    <w:uiPriority w:val="99"/>
    <w:unhideWhenUsed/>
    <w:rsid w:val="00BB5C4F"/>
    <w:pPr>
      <w:tabs>
        <w:tab w:val="center" w:pos="4536"/>
        <w:tab w:val="right" w:pos="9072"/>
      </w:tabs>
      <w:spacing w:after="0"/>
    </w:pPr>
  </w:style>
  <w:style w:type="character" w:customStyle="1" w:styleId="GlavaZnak">
    <w:name w:val="Glava Znak"/>
    <w:basedOn w:val="Privzetapisavaodstavka"/>
    <w:link w:val="Glava"/>
    <w:uiPriority w:val="99"/>
    <w:rsid w:val="00BB5C4F"/>
  </w:style>
  <w:style w:type="paragraph" w:styleId="Noga">
    <w:name w:val="footer"/>
    <w:basedOn w:val="Navaden"/>
    <w:link w:val="NogaZnak"/>
    <w:uiPriority w:val="99"/>
    <w:unhideWhenUsed/>
    <w:rsid w:val="00BB5C4F"/>
    <w:pPr>
      <w:tabs>
        <w:tab w:val="center" w:pos="4536"/>
        <w:tab w:val="right" w:pos="9072"/>
      </w:tabs>
      <w:spacing w:after="0"/>
    </w:pPr>
  </w:style>
  <w:style w:type="character" w:customStyle="1" w:styleId="NogaZnak">
    <w:name w:val="Noga Znak"/>
    <w:basedOn w:val="Privzetapisavaodstavka"/>
    <w:link w:val="Noga"/>
    <w:uiPriority w:val="99"/>
    <w:rsid w:val="00BB5C4F"/>
  </w:style>
  <w:style w:type="paragraph" w:styleId="Besedilooblaka">
    <w:name w:val="Balloon Text"/>
    <w:basedOn w:val="Navaden"/>
    <w:link w:val="BesedilooblakaZnak"/>
    <w:uiPriority w:val="99"/>
    <w:semiHidden/>
    <w:unhideWhenUsed/>
    <w:rsid w:val="00BB5C4F"/>
    <w:pPr>
      <w:spacing w:after="0"/>
    </w:pPr>
    <w:rPr>
      <w:rFonts w:ascii="Tahoma" w:hAnsi="Tahoma" w:cs="Tahoma"/>
      <w:sz w:val="16"/>
      <w:szCs w:val="16"/>
    </w:rPr>
  </w:style>
  <w:style w:type="character" w:customStyle="1" w:styleId="BesedilooblakaZnak">
    <w:name w:val="Besedilo oblačka Znak"/>
    <w:link w:val="Besedilooblaka"/>
    <w:uiPriority w:val="99"/>
    <w:semiHidden/>
    <w:rsid w:val="00BB5C4F"/>
    <w:rPr>
      <w:rFonts w:ascii="Tahoma" w:hAnsi="Tahoma" w:cs="Tahoma"/>
      <w:sz w:val="16"/>
      <w:szCs w:val="16"/>
    </w:rPr>
  </w:style>
  <w:style w:type="character" w:styleId="Hiperpovezava">
    <w:name w:val="Hyperlink"/>
    <w:uiPriority w:val="99"/>
    <w:unhideWhenUsed/>
    <w:rsid w:val="00B02A70"/>
    <w:rPr>
      <w:color w:val="0000FF"/>
      <w:u w:val="single"/>
    </w:rPr>
  </w:style>
  <w:style w:type="paragraph" w:customStyle="1" w:styleId="Default">
    <w:name w:val="Default"/>
    <w:rsid w:val="0080304F"/>
    <w:pPr>
      <w:autoSpaceDE w:val="0"/>
      <w:autoSpaceDN w:val="0"/>
      <w:adjustRightInd w:val="0"/>
    </w:pPr>
    <w:rPr>
      <w:rFonts w:ascii="KYBHJ T+ Titillium Text 25 L" w:hAnsi="KYBHJ T+ Titillium Text 25 L" w:cs="KYBHJ T+ Titillium Text 25 L"/>
      <w:color w:val="000000"/>
      <w:sz w:val="24"/>
      <w:szCs w:val="24"/>
    </w:rPr>
  </w:style>
  <w:style w:type="character" w:customStyle="1" w:styleId="A1">
    <w:name w:val="A1"/>
    <w:uiPriority w:val="99"/>
    <w:rsid w:val="0080304F"/>
    <w:rPr>
      <w:rFonts w:ascii="TitilliumText25L" w:hAnsi="TitilliumText25L" w:cs="TitilliumText25L"/>
      <w:color w:val="00688A"/>
      <w:sz w:val="16"/>
      <w:szCs w:val="16"/>
    </w:rPr>
  </w:style>
  <w:style w:type="character" w:customStyle="1" w:styleId="A0">
    <w:name w:val="A0"/>
    <w:uiPriority w:val="99"/>
    <w:rsid w:val="00FA703F"/>
    <w:rPr>
      <w:rFonts w:cs="TitilliumText25L"/>
      <w:color w:val="00688A"/>
      <w:sz w:val="16"/>
      <w:szCs w:val="16"/>
    </w:rPr>
  </w:style>
  <w:style w:type="character" w:styleId="Besedilooznabemesta">
    <w:name w:val="Placeholder Text"/>
    <w:basedOn w:val="Privzetapisavaodstavka"/>
    <w:uiPriority w:val="99"/>
    <w:semiHidden/>
    <w:rsid w:val="00956CB9"/>
    <w:rPr>
      <w:color w:val="808080"/>
    </w:rPr>
  </w:style>
  <w:style w:type="paragraph" w:styleId="Revizija">
    <w:name w:val="Revision"/>
    <w:hidden/>
    <w:uiPriority w:val="99"/>
    <w:semiHidden/>
    <w:rsid w:val="000552BF"/>
    <w:rPr>
      <w:sz w:val="22"/>
      <w:szCs w:val="22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934050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footer" Target="foo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Splošno"/>
          <w:gallery w:val="placeholder"/>
        </w:category>
        <w:types>
          <w:type w:val="bbPlcHdr"/>
        </w:types>
        <w:behaviors>
          <w:behavior w:val="content"/>
        </w:behaviors>
        <w:guid w:val="{522E832D-B9F1-4F37-A3B5-FD54309266B3}"/>
      </w:docPartPr>
      <w:docPartBody>
        <w:p w:rsidR="005E682F" w:rsidRDefault="005E682F">
          <w:r w:rsidRPr="003C634F">
            <w:rPr>
              <w:rStyle w:val="Besedilooznabemesta"/>
            </w:rPr>
            <w:t>Kliknite ali tapnite tukaj, če želite vnesti besedilo.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KYBHJ T+ Titillium Text 25 L">
    <w:altName w:val="Arial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TitilliumText25L">
    <w:panose1 w:val="00000000000000000000"/>
    <w:charset w:val="00"/>
    <w:family w:val="modern"/>
    <w:notTrueType/>
    <w:pitch w:val="variable"/>
    <w:sig w:usb0="A00000EF" w:usb1="0000004B" w:usb2="00000000" w:usb3="00000000" w:csb0="00000193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E682F"/>
    <w:rsid w:val="00296409"/>
    <w:rsid w:val="003B769D"/>
    <w:rsid w:val="005E682F"/>
    <w:rsid w:val="007B0622"/>
    <w:rsid w:val="008D777E"/>
    <w:rsid w:val="009F6F3E"/>
    <w:rsid w:val="00D90822"/>
    <w:rsid w:val="00EE3A03"/>
    <w:rsid w:val="00F0141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l-SI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sl-SI" w:eastAsia="sl-SI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avaden">
    <w:name w:val="Normal"/>
    <w:qFormat/>
  </w:style>
  <w:style w:type="character" w:default="1" w:styleId="Privzetapisavaodstavka">
    <w:name w:val="Default Paragraph Font"/>
    <w:uiPriority w:val="1"/>
    <w:semiHidden/>
    <w:unhideWhenUsed/>
  </w:style>
  <w:style w:type="table" w:default="1" w:styleId="Navadnatabel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rezseznama">
    <w:name w:val="No List"/>
    <w:uiPriority w:val="99"/>
    <w:semiHidden/>
    <w:unhideWhenUsed/>
  </w:style>
  <w:style w:type="character" w:styleId="Besedilooznabemesta">
    <w:name w:val="Placeholder Text"/>
    <w:basedOn w:val="Privzetapisavaodstavka"/>
    <w:uiPriority w:val="99"/>
    <w:semiHidden/>
    <w:rsid w:val="005E682F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_dlc_DocId xmlns="c414fd7f-21c6-4d94-90e3-68400e5795fc">K67AKCNZ6W6Y-292-26</_dlc_DocId>
    <_dlc_DocIdUrl xmlns="c414fd7f-21c6-4d94-90e3-68400e5795fc">
      <Url>http://www.um.si/CGP/MF/_layouts/DocIdRedir.aspx?ID=K67AKCNZ6W6Y-292-26</Url>
      <Description>K67AKCNZ6W6Y-292-26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B8418D4D510F0D4FB4F575F9F4B042B9" ma:contentTypeVersion="1" ma:contentTypeDescription="Ustvari nov dokument." ma:contentTypeScope="" ma:versionID="c5648f4c3a273a55202fbf8cb2144107">
  <xsd:schema xmlns:xsd="http://www.w3.org/2001/XMLSchema" xmlns:xs="http://www.w3.org/2001/XMLSchema" xmlns:p="http://schemas.microsoft.com/office/2006/metadata/properties" xmlns:ns1="http://schemas.microsoft.com/sharepoint/v3" xmlns:ns2="c414fd7f-21c6-4d94-90e3-68400e5795fc" targetNamespace="http://schemas.microsoft.com/office/2006/metadata/properties" ma:root="true" ma:fieldsID="988354801c0f265fa3c5dd21ba8ddade" ns1:_="" ns2:_="">
    <xsd:import namespace="http://schemas.microsoft.com/sharepoint/v3"/>
    <xsd:import namespace="c414fd7f-21c6-4d94-90e3-68400e5795f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Razporejanje začetnega datuma" ma:description="" ma:hidden="true" ma:internalName="PublishingStartDate">
      <xsd:simpleType>
        <xsd:restriction base="dms:Unknown"/>
      </xsd:simpleType>
    </xsd:element>
    <xsd:element name="PublishingExpirationDate" ma:index="12" nillable="true" ma:displayName="Razporejanje končnega datuma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14fd7f-21c6-4d94-90e3-68400e5795f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rednost ID-ja dokumenta" ma:description="Vrednost ID-ja dokumenta, dodeljenega temu elementu." ma:internalName="_dlc_DocId" ma:readOnly="true">
      <xsd:simpleType>
        <xsd:restriction base="dms:Text"/>
      </xsd:simpleType>
    </xsd:element>
    <xsd:element name="_dlc_DocIdUrl" ma:index="9" nillable="true" ma:displayName="ID dokumenta" ma:description="Trajna povezava do tega dokumenta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Vrsta vsebine"/>
        <xsd:element ref="dc:title" minOccurs="0" maxOccurs="1" ma:index="4" ma:displayName="Naslov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Standard APA" Version="6"/>
</file>

<file path=customXml/itemProps1.xml><?xml version="1.0" encoding="utf-8"?>
<ds:datastoreItem xmlns:ds="http://schemas.openxmlformats.org/officeDocument/2006/customXml" ds:itemID="{A90C158C-5D37-4C51-960E-A57B492BD9C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c414fd7f-21c6-4d94-90e3-68400e5795fc"/>
  </ds:schemaRefs>
</ds:datastoreItem>
</file>

<file path=customXml/itemProps2.xml><?xml version="1.0" encoding="utf-8"?>
<ds:datastoreItem xmlns:ds="http://schemas.openxmlformats.org/officeDocument/2006/customXml" ds:itemID="{84DE6A41-89BC-4D55-987B-8732DACFBD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414fd7f-21c6-4d94-90e3-68400e5795f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838E2AE-861F-4B19-AEC1-6B28B3099FC5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F54DF98A-25ED-475C-827D-C406EDA1564B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B25A96AD-09FE-4EDA-A973-F4194E5D86F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6</TotalTime>
  <Pages>1</Pages>
  <Words>220</Words>
  <Characters>1255</Characters>
  <Application>Microsoft Office Word</Application>
  <DocSecurity>0</DocSecurity>
  <Lines>10</Lines>
  <Paragraphs>2</Paragraphs>
  <ScaleCrop>false</ScaleCrop>
  <HeadingPairs>
    <vt:vector size="4" baseType="variant">
      <vt:variant>
        <vt:lpstr>Naslov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/>
  <LinksUpToDate>false</LinksUpToDate>
  <CharactersWithSpaces>1473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Boštjan Križ</dc:creator>
  <cp:lastModifiedBy>Monja Urbič</cp:lastModifiedBy>
  <cp:revision>6</cp:revision>
  <cp:lastPrinted>2022-11-22T12:38:00Z</cp:lastPrinted>
  <dcterms:created xsi:type="dcterms:W3CDTF">2026-10-07T10:17:00Z</dcterms:created>
  <dcterms:modified xsi:type="dcterms:W3CDTF">2026-10-07T11:46:00Z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0x010100B8418D4D510F0D4FB4F575F9F4B042B9</vt:lpwstr>
  </property>
  <property fmtid="{D5CDD505-2E9C-101B-9397-08002B2CF9AE}" pid="3" name="_dlc_DocIdItemGuid">
    <vt:lpwstr>1e9c3b96-c85f-4326-b51c-412c413f88fd</vt:lpwstr>
  </property>
</Properties>
</file>